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70" r:id="rId1"/>
  </p:sldMasterIdLst>
  <p:notesMasterIdLst>
    <p:notesMasterId r:id="rId3"/>
  </p:notesMasterIdLst>
  <p:sldIdLst>
    <p:sldId id="256" r:id="rId2"/>
  </p:sldIdLst>
  <p:sldSz cx="9601200" cy="12801600" type="A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EAF9"/>
    <a:srgbClr val="96B1FE"/>
    <a:srgbClr val="E2EAF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38" autoAdjust="0"/>
  </p:normalViewPr>
  <p:slideViewPr>
    <p:cSldViewPr snapToGrid="0">
      <p:cViewPr>
        <p:scale>
          <a:sx n="100" d="100"/>
          <a:sy n="100" d="100"/>
        </p:scale>
        <p:origin x="396" y="-291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8-28T00:51:37.995"/>
    </inkml:context>
    <inkml:brush xml:id="br0">
      <inkml:brushProperty name="width" value="0.35" units="cm"/>
      <inkml:brushProperty name="height" value="0.35" units="cm"/>
      <inkml:brushProperty name="color" value="#FFFFFF"/>
    </inkml:brush>
  </inkml:definitions>
  <inkml:trace contextRef="#ctx0" brushRef="#br0">1 0 24575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8-28T00:52:01.237"/>
    </inkml:context>
    <inkml:brush xml:id="br0">
      <inkml:brushProperty name="width" value="0.35" units="cm"/>
      <inkml:brushProperty name="height" value="0.35" units="cm"/>
      <inkml:brushProperty name="color" value="#FFFFFF"/>
    </inkml:brush>
  </inkml:definitions>
  <inkml:trace contextRef="#ctx0" brushRef="#br0">0 0 24575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0" cy="495029"/>
          </a:xfrm>
          <a:prstGeom prst="rect">
            <a:avLst/>
          </a:prstGeom>
        </p:spPr>
        <p:txBody>
          <a:bodyPr vert="horz" lIns="94864" tIns="47433" rIns="94864" bIns="4743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0" cy="495029"/>
          </a:xfrm>
          <a:prstGeom prst="rect">
            <a:avLst/>
          </a:prstGeom>
        </p:spPr>
        <p:txBody>
          <a:bodyPr vert="horz" lIns="94864" tIns="47433" rIns="94864" bIns="47433" rtlCol="0"/>
          <a:lstStyle>
            <a:lvl1pPr algn="r">
              <a:defRPr sz="1200"/>
            </a:lvl1pPr>
          </a:lstStyle>
          <a:p>
            <a:fld id="{EC3A78E6-3518-471F-8585-E43D37551325}" type="datetimeFigureOut">
              <a:rPr kumimoji="1" lang="ja-JP" altLang="en-US" smtClean="0"/>
              <a:t>2023/1/31</a:t>
            </a:fld>
            <a:endParaRPr kumimoji="1" lang="ja-JP" altLang="en-US"/>
          </a:p>
        </p:txBody>
      </p:sp>
      <p:sp>
        <p:nvSpPr>
          <p:cNvPr id="4" name="スライド イメージ プレースホルダー 3"/>
          <p:cNvSpPr>
            <a:spLocks noGrp="1" noRot="1" noChangeAspect="1"/>
          </p:cNvSpPr>
          <p:nvPr>
            <p:ph type="sldImg" idx="2"/>
          </p:nvPr>
        </p:nvSpPr>
        <p:spPr>
          <a:xfrm>
            <a:off x="2119313" y="1233488"/>
            <a:ext cx="2497137" cy="3330575"/>
          </a:xfrm>
          <a:prstGeom prst="rect">
            <a:avLst/>
          </a:prstGeom>
          <a:noFill/>
          <a:ln w="12700">
            <a:solidFill>
              <a:prstClr val="black"/>
            </a:solidFill>
          </a:ln>
        </p:spPr>
        <p:txBody>
          <a:bodyPr vert="horz" lIns="94864" tIns="47433" rIns="94864" bIns="47433"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4864" tIns="47433" rIns="94864" bIns="4743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0" cy="495028"/>
          </a:xfrm>
          <a:prstGeom prst="rect">
            <a:avLst/>
          </a:prstGeom>
        </p:spPr>
        <p:txBody>
          <a:bodyPr vert="horz" lIns="94864" tIns="47433" rIns="94864" bIns="4743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0" cy="495028"/>
          </a:xfrm>
          <a:prstGeom prst="rect">
            <a:avLst/>
          </a:prstGeom>
        </p:spPr>
        <p:txBody>
          <a:bodyPr vert="horz" lIns="94864" tIns="47433" rIns="94864" bIns="47433" rtlCol="0" anchor="b"/>
          <a:lstStyle>
            <a:lvl1pPr algn="r">
              <a:defRPr sz="1200"/>
            </a:lvl1pPr>
          </a:lstStyle>
          <a:p>
            <a:fld id="{80FAEC21-2A5E-4455-92C9-B1EC07826124}" type="slidenum">
              <a:rPr kumimoji="1" lang="ja-JP" altLang="en-US" smtClean="0"/>
              <a:t>‹#›</a:t>
            </a:fld>
            <a:endParaRPr kumimoji="1" lang="ja-JP" altLang="en-US"/>
          </a:p>
        </p:txBody>
      </p:sp>
    </p:spTree>
    <p:extLst>
      <p:ext uri="{BB962C8B-B14F-4D97-AF65-F5344CB8AC3E}">
        <p14:creationId xmlns:p14="http://schemas.microsoft.com/office/powerpoint/2010/main" val="2814565811"/>
      </p:ext>
    </p:extLst>
  </p:cSld>
  <p:clrMap bg1="lt1" tx1="dk1" bg2="lt2" tx2="dk2" accent1="accent1" accent2="accent2" accent3="accent3" accent4="accent4" accent5="accent5" accent6="accent6" hlink="hlink" folHlink="folHlink"/>
  <p:notesStyle>
    <a:lvl1pPr marL="0" algn="l" defTabSz="1075334" rtl="0" eaLnBrk="1" latinLnBrk="0" hangingPunct="1">
      <a:defRPr kumimoji="1" sz="1411" kern="1200">
        <a:solidFill>
          <a:schemeClr val="tx1"/>
        </a:solidFill>
        <a:latin typeface="+mn-lt"/>
        <a:ea typeface="+mn-ea"/>
        <a:cs typeface="+mn-cs"/>
      </a:defRPr>
    </a:lvl1pPr>
    <a:lvl2pPr marL="537667" algn="l" defTabSz="1075334" rtl="0" eaLnBrk="1" latinLnBrk="0" hangingPunct="1">
      <a:defRPr kumimoji="1" sz="1411" kern="1200">
        <a:solidFill>
          <a:schemeClr val="tx1"/>
        </a:solidFill>
        <a:latin typeface="+mn-lt"/>
        <a:ea typeface="+mn-ea"/>
        <a:cs typeface="+mn-cs"/>
      </a:defRPr>
    </a:lvl2pPr>
    <a:lvl3pPr marL="1075334" algn="l" defTabSz="1075334" rtl="0" eaLnBrk="1" latinLnBrk="0" hangingPunct="1">
      <a:defRPr kumimoji="1" sz="1411" kern="1200">
        <a:solidFill>
          <a:schemeClr val="tx1"/>
        </a:solidFill>
        <a:latin typeface="+mn-lt"/>
        <a:ea typeface="+mn-ea"/>
        <a:cs typeface="+mn-cs"/>
      </a:defRPr>
    </a:lvl3pPr>
    <a:lvl4pPr marL="1613002" algn="l" defTabSz="1075334" rtl="0" eaLnBrk="1" latinLnBrk="0" hangingPunct="1">
      <a:defRPr kumimoji="1" sz="1411" kern="1200">
        <a:solidFill>
          <a:schemeClr val="tx1"/>
        </a:solidFill>
        <a:latin typeface="+mn-lt"/>
        <a:ea typeface="+mn-ea"/>
        <a:cs typeface="+mn-cs"/>
      </a:defRPr>
    </a:lvl4pPr>
    <a:lvl5pPr marL="2150669" algn="l" defTabSz="1075334" rtl="0" eaLnBrk="1" latinLnBrk="0" hangingPunct="1">
      <a:defRPr kumimoji="1" sz="1411" kern="1200">
        <a:solidFill>
          <a:schemeClr val="tx1"/>
        </a:solidFill>
        <a:latin typeface="+mn-lt"/>
        <a:ea typeface="+mn-ea"/>
        <a:cs typeface="+mn-cs"/>
      </a:defRPr>
    </a:lvl5pPr>
    <a:lvl6pPr marL="2688336" algn="l" defTabSz="1075334" rtl="0" eaLnBrk="1" latinLnBrk="0" hangingPunct="1">
      <a:defRPr kumimoji="1" sz="1411" kern="1200">
        <a:solidFill>
          <a:schemeClr val="tx1"/>
        </a:solidFill>
        <a:latin typeface="+mn-lt"/>
        <a:ea typeface="+mn-ea"/>
        <a:cs typeface="+mn-cs"/>
      </a:defRPr>
    </a:lvl6pPr>
    <a:lvl7pPr marL="3226003" algn="l" defTabSz="1075334" rtl="0" eaLnBrk="1" latinLnBrk="0" hangingPunct="1">
      <a:defRPr kumimoji="1" sz="1411" kern="1200">
        <a:solidFill>
          <a:schemeClr val="tx1"/>
        </a:solidFill>
        <a:latin typeface="+mn-lt"/>
        <a:ea typeface="+mn-ea"/>
        <a:cs typeface="+mn-cs"/>
      </a:defRPr>
    </a:lvl7pPr>
    <a:lvl8pPr marL="3763670" algn="l" defTabSz="1075334" rtl="0" eaLnBrk="1" latinLnBrk="0" hangingPunct="1">
      <a:defRPr kumimoji="1" sz="1411" kern="1200">
        <a:solidFill>
          <a:schemeClr val="tx1"/>
        </a:solidFill>
        <a:latin typeface="+mn-lt"/>
        <a:ea typeface="+mn-ea"/>
        <a:cs typeface="+mn-cs"/>
      </a:defRPr>
    </a:lvl8pPr>
    <a:lvl9pPr marL="4301338" algn="l" defTabSz="1075334" rtl="0" eaLnBrk="1" latinLnBrk="0" hangingPunct="1">
      <a:defRPr kumimoji="1" sz="141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0FAEC21-2A5E-4455-92C9-B1EC07826124}" type="slidenum">
              <a:rPr kumimoji="1" lang="ja-JP" altLang="en-US" smtClean="0"/>
              <a:t>1</a:t>
            </a:fld>
            <a:endParaRPr kumimoji="1" lang="ja-JP" altLang="en-US"/>
          </a:p>
        </p:txBody>
      </p:sp>
    </p:spTree>
    <p:extLst>
      <p:ext uri="{BB962C8B-B14F-4D97-AF65-F5344CB8AC3E}">
        <p14:creationId xmlns:p14="http://schemas.microsoft.com/office/powerpoint/2010/main" val="475872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F67E79-75CB-2359-25A1-EB8F606055B1}"/>
              </a:ext>
            </a:extLst>
          </p:cNvPr>
          <p:cNvSpPr>
            <a:spLocks noGrp="1"/>
          </p:cNvSpPr>
          <p:nvPr>
            <p:ph type="ctrTitle"/>
          </p:nvPr>
        </p:nvSpPr>
        <p:spPr>
          <a:xfrm>
            <a:off x="1200150" y="2095078"/>
            <a:ext cx="7200900" cy="4456853"/>
          </a:xfrm>
        </p:spPr>
        <p:txBody>
          <a:bodyPr anchor="b"/>
          <a:lstStyle>
            <a:lvl1pPr algn="ctr">
              <a:defRPr sz="472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7E01CB7-C629-6A3A-E5D9-0F64F5EF5D05}"/>
              </a:ext>
            </a:extLst>
          </p:cNvPr>
          <p:cNvSpPr>
            <a:spLocks noGrp="1"/>
          </p:cNvSpPr>
          <p:nvPr>
            <p:ph type="subTitle" idx="1"/>
          </p:nvPr>
        </p:nvSpPr>
        <p:spPr>
          <a:xfrm>
            <a:off x="1200150" y="6723804"/>
            <a:ext cx="7200900" cy="3090756"/>
          </a:xfrm>
        </p:spPr>
        <p:txBody>
          <a:bodyPr/>
          <a:lstStyle>
            <a:lvl1pPr marL="0" indent="0" algn="ctr">
              <a:buNone/>
              <a:defRPr sz="1890"/>
            </a:lvl1pPr>
            <a:lvl2pPr marL="360045" indent="0" algn="ctr">
              <a:buNone/>
              <a:defRPr sz="1575"/>
            </a:lvl2pPr>
            <a:lvl3pPr marL="720090" indent="0" algn="ctr">
              <a:buNone/>
              <a:defRPr sz="1418"/>
            </a:lvl3pPr>
            <a:lvl4pPr marL="1080135" indent="0" algn="ctr">
              <a:buNone/>
              <a:defRPr sz="1260"/>
            </a:lvl4pPr>
            <a:lvl5pPr marL="1440180" indent="0" algn="ctr">
              <a:buNone/>
              <a:defRPr sz="1260"/>
            </a:lvl5pPr>
            <a:lvl6pPr marL="1800225" indent="0" algn="ctr">
              <a:buNone/>
              <a:defRPr sz="1260"/>
            </a:lvl6pPr>
            <a:lvl7pPr marL="2160270" indent="0" algn="ctr">
              <a:buNone/>
              <a:defRPr sz="1260"/>
            </a:lvl7pPr>
            <a:lvl8pPr marL="2520315" indent="0" algn="ctr">
              <a:buNone/>
              <a:defRPr sz="1260"/>
            </a:lvl8pPr>
            <a:lvl9pPr marL="2880360" indent="0" algn="ctr">
              <a:buNone/>
              <a:defRPr sz="126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C2ED393-0AF3-69EC-FB1A-25213813EF66}"/>
              </a:ext>
            </a:extLst>
          </p:cNvPr>
          <p:cNvSpPr>
            <a:spLocks noGrp="1"/>
          </p:cNvSpPr>
          <p:nvPr>
            <p:ph type="dt" sz="half" idx="10"/>
          </p:nvPr>
        </p:nvSpPr>
        <p:spPr/>
        <p:txBody>
          <a:bodyPr/>
          <a:lstStyle/>
          <a:p>
            <a:fld id="{629D9FD4-E42A-40D3-B438-EABECB7AB087}" type="datetimeFigureOut">
              <a:rPr kumimoji="1" lang="ja-JP" altLang="en-US" smtClean="0"/>
              <a:t>2023/1/31</a:t>
            </a:fld>
            <a:endParaRPr kumimoji="1" lang="ja-JP" altLang="en-US"/>
          </a:p>
        </p:txBody>
      </p:sp>
      <p:sp>
        <p:nvSpPr>
          <p:cNvPr id="5" name="フッター プレースホルダー 4">
            <a:extLst>
              <a:ext uri="{FF2B5EF4-FFF2-40B4-BE49-F238E27FC236}">
                <a16:creationId xmlns:a16="http://schemas.microsoft.com/office/drawing/2014/main" id="{A260D57F-548A-CF00-3C9E-E37534D0FCF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3706D61-7DF3-3952-3BC2-C89D3828605E}"/>
              </a:ext>
            </a:extLst>
          </p:cNvPr>
          <p:cNvSpPr>
            <a:spLocks noGrp="1"/>
          </p:cNvSpPr>
          <p:nvPr>
            <p:ph type="sldNum" sz="quarter" idx="12"/>
          </p:nvPr>
        </p:nvSpPr>
        <p:spPr/>
        <p:txBody>
          <a:bodyPr/>
          <a:lstStyle/>
          <a:p>
            <a:fld id="{74E15E9C-9F7E-48E8-870B-9951F8A7EA24}" type="slidenum">
              <a:rPr kumimoji="1" lang="ja-JP" altLang="en-US" smtClean="0"/>
              <a:t>‹#›</a:t>
            </a:fld>
            <a:endParaRPr kumimoji="1" lang="ja-JP" altLang="en-US"/>
          </a:p>
        </p:txBody>
      </p:sp>
    </p:spTree>
    <p:extLst>
      <p:ext uri="{BB962C8B-B14F-4D97-AF65-F5344CB8AC3E}">
        <p14:creationId xmlns:p14="http://schemas.microsoft.com/office/powerpoint/2010/main" val="3687550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F9677E-3F04-051A-D8F7-DDB0A6716C9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1F85508-C444-A095-3E3A-5316534E241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0765F48-7CB7-257A-760B-3ACA8F8A84E6}"/>
              </a:ext>
            </a:extLst>
          </p:cNvPr>
          <p:cNvSpPr>
            <a:spLocks noGrp="1"/>
          </p:cNvSpPr>
          <p:nvPr>
            <p:ph type="dt" sz="half" idx="10"/>
          </p:nvPr>
        </p:nvSpPr>
        <p:spPr/>
        <p:txBody>
          <a:bodyPr/>
          <a:lstStyle/>
          <a:p>
            <a:fld id="{629D9FD4-E42A-40D3-B438-EABECB7AB087}" type="datetimeFigureOut">
              <a:rPr kumimoji="1" lang="ja-JP" altLang="en-US" smtClean="0"/>
              <a:t>2023/1/31</a:t>
            </a:fld>
            <a:endParaRPr kumimoji="1" lang="ja-JP" altLang="en-US"/>
          </a:p>
        </p:txBody>
      </p:sp>
      <p:sp>
        <p:nvSpPr>
          <p:cNvPr id="5" name="フッター プレースホルダー 4">
            <a:extLst>
              <a:ext uri="{FF2B5EF4-FFF2-40B4-BE49-F238E27FC236}">
                <a16:creationId xmlns:a16="http://schemas.microsoft.com/office/drawing/2014/main" id="{31A94D46-5DFC-17D6-9C11-C24578A7A4F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E5F4515-E14E-7767-FBA2-797B4BEF3E91}"/>
              </a:ext>
            </a:extLst>
          </p:cNvPr>
          <p:cNvSpPr>
            <a:spLocks noGrp="1"/>
          </p:cNvSpPr>
          <p:nvPr>
            <p:ph type="sldNum" sz="quarter" idx="12"/>
          </p:nvPr>
        </p:nvSpPr>
        <p:spPr/>
        <p:txBody>
          <a:bodyPr/>
          <a:lstStyle/>
          <a:p>
            <a:fld id="{74E15E9C-9F7E-48E8-870B-9951F8A7EA24}" type="slidenum">
              <a:rPr kumimoji="1" lang="ja-JP" altLang="en-US" smtClean="0"/>
              <a:t>‹#›</a:t>
            </a:fld>
            <a:endParaRPr kumimoji="1" lang="ja-JP" altLang="en-US"/>
          </a:p>
        </p:txBody>
      </p:sp>
    </p:spTree>
    <p:extLst>
      <p:ext uri="{BB962C8B-B14F-4D97-AF65-F5344CB8AC3E}">
        <p14:creationId xmlns:p14="http://schemas.microsoft.com/office/powerpoint/2010/main" val="3484308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1075F9E-1678-3B5E-D847-B3AA86CB5887}"/>
              </a:ext>
            </a:extLst>
          </p:cNvPr>
          <p:cNvSpPr>
            <a:spLocks noGrp="1"/>
          </p:cNvSpPr>
          <p:nvPr>
            <p:ph type="title" orient="vert"/>
          </p:nvPr>
        </p:nvSpPr>
        <p:spPr>
          <a:xfrm>
            <a:off x="6870859" y="681567"/>
            <a:ext cx="2070259" cy="10848764"/>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E3D0156-5F3E-ED07-C706-5D6BA2C6E493}"/>
              </a:ext>
            </a:extLst>
          </p:cNvPr>
          <p:cNvSpPr>
            <a:spLocks noGrp="1"/>
          </p:cNvSpPr>
          <p:nvPr>
            <p:ph type="body" orient="vert" idx="1"/>
          </p:nvPr>
        </p:nvSpPr>
        <p:spPr>
          <a:xfrm>
            <a:off x="660083" y="681567"/>
            <a:ext cx="6090761" cy="1084876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77678B4-AE29-3C02-0763-739F50952855}"/>
              </a:ext>
            </a:extLst>
          </p:cNvPr>
          <p:cNvSpPr>
            <a:spLocks noGrp="1"/>
          </p:cNvSpPr>
          <p:nvPr>
            <p:ph type="dt" sz="half" idx="10"/>
          </p:nvPr>
        </p:nvSpPr>
        <p:spPr/>
        <p:txBody>
          <a:bodyPr/>
          <a:lstStyle/>
          <a:p>
            <a:fld id="{629D9FD4-E42A-40D3-B438-EABECB7AB087}" type="datetimeFigureOut">
              <a:rPr kumimoji="1" lang="ja-JP" altLang="en-US" smtClean="0"/>
              <a:t>2023/1/31</a:t>
            </a:fld>
            <a:endParaRPr kumimoji="1" lang="ja-JP" altLang="en-US"/>
          </a:p>
        </p:txBody>
      </p:sp>
      <p:sp>
        <p:nvSpPr>
          <p:cNvPr id="5" name="フッター プレースホルダー 4">
            <a:extLst>
              <a:ext uri="{FF2B5EF4-FFF2-40B4-BE49-F238E27FC236}">
                <a16:creationId xmlns:a16="http://schemas.microsoft.com/office/drawing/2014/main" id="{66554B98-12B3-20D6-66B2-92E7C0F05CE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DF586A1-3D9E-3BF8-FD89-BBB2D99633BF}"/>
              </a:ext>
            </a:extLst>
          </p:cNvPr>
          <p:cNvSpPr>
            <a:spLocks noGrp="1"/>
          </p:cNvSpPr>
          <p:nvPr>
            <p:ph type="sldNum" sz="quarter" idx="12"/>
          </p:nvPr>
        </p:nvSpPr>
        <p:spPr/>
        <p:txBody>
          <a:bodyPr/>
          <a:lstStyle/>
          <a:p>
            <a:fld id="{74E15E9C-9F7E-48E8-870B-9951F8A7EA24}" type="slidenum">
              <a:rPr kumimoji="1" lang="ja-JP" altLang="en-US" smtClean="0"/>
              <a:t>‹#›</a:t>
            </a:fld>
            <a:endParaRPr kumimoji="1" lang="ja-JP" altLang="en-US"/>
          </a:p>
        </p:txBody>
      </p:sp>
    </p:spTree>
    <p:extLst>
      <p:ext uri="{BB962C8B-B14F-4D97-AF65-F5344CB8AC3E}">
        <p14:creationId xmlns:p14="http://schemas.microsoft.com/office/powerpoint/2010/main" val="3925667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EB0C46-8AD8-E4C8-45BD-34DDDF1FA84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744151F-A461-C8C2-64C7-A275C4F238D0}"/>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59C8C00-1D61-E6E2-FC6B-1E5282A39C20}"/>
              </a:ext>
            </a:extLst>
          </p:cNvPr>
          <p:cNvSpPr>
            <a:spLocks noGrp="1"/>
          </p:cNvSpPr>
          <p:nvPr>
            <p:ph type="dt" sz="half" idx="10"/>
          </p:nvPr>
        </p:nvSpPr>
        <p:spPr/>
        <p:txBody>
          <a:bodyPr/>
          <a:lstStyle/>
          <a:p>
            <a:fld id="{629D9FD4-E42A-40D3-B438-EABECB7AB087}" type="datetimeFigureOut">
              <a:rPr kumimoji="1" lang="ja-JP" altLang="en-US" smtClean="0"/>
              <a:t>2023/1/31</a:t>
            </a:fld>
            <a:endParaRPr kumimoji="1" lang="ja-JP" altLang="en-US"/>
          </a:p>
        </p:txBody>
      </p:sp>
      <p:sp>
        <p:nvSpPr>
          <p:cNvPr id="5" name="フッター プレースホルダー 4">
            <a:extLst>
              <a:ext uri="{FF2B5EF4-FFF2-40B4-BE49-F238E27FC236}">
                <a16:creationId xmlns:a16="http://schemas.microsoft.com/office/drawing/2014/main" id="{3D1A15EB-23C6-303B-A90C-545E514CCE7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F404269-43BD-0BD6-27F6-C663E76388F1}"/>
              </a:ext>
            </a:extLst>
          </p:cNvPr>
          <p:cNvSpPr>
            <a:spLocks noGrp="1"/>
          </p:cNvSpPr>
          <p:nvPr>
            <p:ph type="sldNum" sz="quarter" idx="12"/>
          </p:nvPr>
        </p:nvSpPr>
        <p:spPr/>
        <p:txBody>
          <a:bodyPr/>
          <a:lstStyle/>
          <a:p>
            <a:fld id="{74E15E9C-9F7E-48E8-870B-9951F8A7EA24}" type="slidenum">
              <a:rPr kumimoji="1" lang="ja-JP" altLang="en-US" smtClean="0"/>
              <a:t>‹#›</a:t>
            </a:fld>
            <a:endParaRPr kumimoji="1" lang="ja-JP" altLang="en-US"/>
          </a:p>
        </p:txBody>
      </p:sp>
    </p:spTree>
    <p:extLst>
      <p:ext uri="{BB962C8B-B14F-4D97-AF65-F5344CB8AC3E}">
        <p14:creationId xmlns:p14="http://schemas.microsoft.com/office/powerpoint/2010/main" val="4148930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9E7BD0-08D3-EF10-939A-45DE7B726A85}"/>
              </a:ext>
            </a:extLst>
          </p:cNvPr>
          <p:cNvSpPr>
            <a:spLocks noGrp="1"/>
          </p:cNvSpPr>
          <p:nvPr>
            <p:ph type="title"/>
          </p:nvPr>
        </p:nvSpPr>
        <p:spPr>
          <a:xfrm>
            <a:off x="655082" y="3191512"/>
            <a:ext cx="8281035" cy="5325109"/>
          </a:xfrm>
        </p:spPr>
        <p:txBody>
          <a:bodyPr anchor="b"/>
          <a:lstStyle>
            <a:lvl1pPr>
              <a:defRPr sz="472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5AA1BCB-5934-5926-9710-C1B091FEFA75}"/>
              </a:ext>
            </a:extLst>
          </p:cNvPr>
          <p:cNvSpPr>
            <a:spLocks noGrp="1"/>
          </p:cNvSpPr>
          <p:nvPr>
            <p:ph type="body" idx="1"/>
          </p:nvPr>
        </p:nvSpPr>
        <p:spPr>
          <a:xfrm>
            <a:off x="655082" y="8566999"/>
            <a:ext cx="8281035" cy="2800349"/>
          </a:xfrm>
        </p:spPr>
        <p:txBody>
          <a:bodyPr/>
          <a:lstStyle>
            <a:lvl1pPr marL="0" indent="0">
              <a:buNone/>
              <a:defRPr sz="1890">
                <a:solidFill>
                  <a:schemeClr val="tx1">
                    <a:tint val="75000"/>
                  </a:schemeClr>
                </a:solidFill>
              </a:defRPr>
            </a:lvl1pPr>
            <a:lvl2pPr marL="360045" indent="0">
              <a:buNone/>
              <a:defRPr sz="1575">
                <a:solidFill>
                  <a:schemeClr val="tx1">
                    <a:tint val="75000"/>
                  </a:schemeClr>
                </a:solidFill>
              </a:defRPr>
            </a:lvl2pPr>
            <a:lvl3pPr marL="720090" indent="0">
              <a:buNone/>
              <a:defRPr sz="1418">
                <a:solidFill>
                  <a:schemeClr val="tx1">
                    <a:tint val="75000"/>
                  </a:schemeClr>
                </a:solidFill>
              </a:defRPr>
            </a:lvl3pPr>
            <a:lvl4pPr marL="1080135" indent="0">
              <a:buNone/>
              <a:defRPr sz="1260">
                <a:solidFill>
                  <a:schemeClr val="tx1">
                    <a:tint val="75000"/>
                  </a:schemeClr>
                </a:solidFill>
              </a:defRPr>
            </a:lvl4pPr>
            <a:lvl5pPr marL="1440180" indent="0">
              <a:buNone/>
              <a:defRPr sz="1260">
                <a:solidFill>
                  <a:schemeClr val="tx1">
                    <a:tint val="75000"/>
                  </a:schemeClr>
                </a:solidFill>
              </a:defRPr>
            </a:lvl5pPr>
            <a:lvl6pPr marL="1800225" indent="0">
              <a:buNone/>
              <a:defRPr sz="1260">
                <a:solidFill>
                  <a:schemeClr val="tx1">
                    <a:tint val="75000"/>
                  </a:schemeClr>
                </a:solidFill>
              </a:defRPr>
            </a:lvl6pPr>
            <a:lvl7pPr marL="2160270" indent="0">
              <a:buNone/>
              <a:defRPr sz="1260">
                <a:solidFill>
                  <a:schemeClr val="tx1">
                    <a:tint val="75000"/>
                  </a:schemeClr>
                </a:solidFill>
              </a:defRPr>
            </a:lvl7pPr>
            <a:lvl8pPr marL="2520315" indent="0">
              <a:buNone/>
              <a:defRPr sz="1260">
                <a:solidFill>
                  <a:schemeClr val="tx1">
                    <a:tint val="75000"/>
                  </a:schemeClr>
                </a:solidFill>
              </a:defRPr>
            </a:lvl8pPr>
            <a:lvl9pPr marL="2880360" indent="0">
              <a:buNone/>
              <a:defRPr sz="126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86C91954-4E4E-59FF-FFC6-9274487C6FFF}"/>
              </a:ext>
            </a:extLst>
          </p:cNvPr>
          <p:cNvSpPr>
            <a:spLocks noGrp="1"/>
          </p:cNvSpPr>
          <p:nvPr>
            <p:ph type="dt" sz="half" idx="10"/>
          </p:nvPr>
        </p:nvSpPr>
        <p:spPr/>
        <p:txBody>
          <a:bodyPr/>
          <a:lstStyle/>
          <a:p>
            <a:fld id="{629D9FD4-E42A-40D3-B438-EABECB7AB087}" type="datetimeFigureOut">
              <a:rPr kumimoji="1" lang="ja-JP" altLang="en-US" smtClean="0"/>
              <a:t>2023/1/31</a:t>
            </a:fld>
            <a:endParaRPr kumimoji="1" lang="ja-JP" altLang="en-US"/>
          </a:p>
        </p:txBody>
      </p:sp>
      <p:sp>
        <p:nvSpPr>
          <p:cNvPr id="5" name="フッター プレースホルダー 4">
            <a:extLst>
              <a:ext uri="{FF2B5EF4-FFF2-40B4-BE49-F238E27FC236}">
                <a16:creationId xmlns:a16="http://schemas.microsoft.com/office/drawing/2014/main" id="{0B14A36B-9693-2338-34E5-92FE27E957C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92C8640-581A-D45B-191D-0B01357091F5}"/>
              </a:ext>
            </a:extLst>
          </p:cNvPr>
          <p:cNvSpPr>
            <a:spLocks noGrp="1"/>
          </p:cNvSpPr>
          <p:nvPr>
            <p:ph type="sldNum" sz="quarter" idx="12"/>
          </p:nvPr>
        </p:nvSpPr>
        <p:spPr/>
        <p:txBody>
          <a:bodyPr/>
          <a:lstStyle/>
          <a:p>
            <a:fld id="{74E15E9C-9F7E-48E8-870B-9951F8A7EA24}" type="slidenum">
              <a:rPr kumimoji="1" lang="ja-JP" altLang="en-US" smtClean="0"/>
              <a:t>‹#›</a:t>
            </a:fld>
            <a:endParaRPr kumimoji="1" lang="ja-JP" altLang="en-US"/>
          </a:p>
        </p:txBody>
      </p:sp>
    </p:spTree>
    <p:extLst>
      <p:ext uri="{BB962C8B-B14F-4D97-AF65-F5344CB8AC3E}">
        <p14:creationId xmlns:p14="http://schemas.microsoft.com/office/powerpoint/2010/main" val="3092858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CDAA11-E31F-41FE-3CDF-9769CCF0877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1370409-43EC-28E0-CCB4-5F6814667FCC}"/>
              </a:ext>
            </a:extLst>
          </p:cNvPr>
          <p:cNvSpPr>
            <a:spLocks noGrp="1"/>
          </p:cNvSpPr>
          <p:nvPr>
            <p:ph sz="half" idx="1"/>
          </p:nvPr>
        </p:nvSpPr>
        <p:spPr>
          <a:xfrm>
            <a:off x="660083" y="3407833"/>
            <a:ext cx="4080510" cy="812249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A1BB4EFE-664F-91DC-7845-D6C7D1C33D8F}"/>
              </a:ext>
            </a:extLst>
          </p:cNvPr>
          <p:cNvSpPr>
            <a:spLocks noGrp="1"/>
          </p:cNvSpPr>
          <p:nvPr>
            <p:ph sz="half" idx="2"/>
          </p:nvPr>
        </p:nvSpPr>
        <p:spPr>
          <a:xfrm>
            <a:off x="4860608" y="3407833"/>
            <a:ext cx="4080510" cy="812249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F9E2560-1112-72A1-77E0-1054505F57CF}"/>
              </a:ext>
            </a:extLst>
          </p:cNvPr>
          <p:cNvSpPr>
            <a:spLocks noGrp="1"/>
          </p:cNvSpPr>
          <p:nvPr>
            <p:ph type="dt" sz="half" idx="10"/>
          </p:nvPr>
        </p:nvSpPr>
        <p:spPr/>
        <p:txBody>
          <a:bodyPr/>
          <a:lstStyle/>
          <a:p>
            <a:fld id="{629D9FD4-E42A-40D3-B438-EABECB7AB087}" type="datetimeFigureOut">
              <a:rPr kumimoji="1" lang="ja-JP" altLang="en-US" smtClean="0"/>
              <a:t>2023/1/31</a:t>
            </a:fld>
            <a:endParaRPr kumimoji="1" lang="ja-JP" altLang="en-US"/>
          </a:p>
        </p:txBody>
      </p:sp>
      <p:sp>
        <p:nvSpPr>
          <p:cNvPr id="6" name="フッター プレースホルダー 5">
            <a:extLst>
              <a:ext uri="{FF2B5EF4-FFF2-40B4-BE49-F238E27FC236}">
                <a16:creationId xmlns:a16="http://schemas.microsoft.com/office/drawing/2014/main" id="{3FBC78E1-A564-8C19-7A2F-FF0BDC9F099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F42ED8F-CF5D-A843-289D-8190EDAF3C31}"/>
              </a:ext>
            </a:extLst>
          </p:cNvPr>
          <p:cNvSpPr>
            <a:spLocks noGrp="1"/>
          </p:cNvSpPr>
          <p:nvPr>
            <p:ph type="sldNum" sz="quarter" idx="12"/>
          </p:nvPr>
        </p:nvSpPr>
        <p:spPr/>
        <p:txBody>
          <a:bodyPr/>
          <a:lstStyle/>
          <a:p>
            <a:fld id="{74E15E9C-9F7E-48E8-870B-9951F8A7EA24}" type="slidenum">
              <a:rPr kumimoji="1" lang="ja-JP" altLang="en-US" smtClean="0"/>
              <a:t>‹#›</a:t>
            </a:fld>
            <a:endParaRPr kumimoji="1" lang="ja-JP" altLang="en-US"/>
          </a:p>
        </p:txBody>
      </p:sp>
    </p:spTree>
    <p:extLst>
      <p:ext uri="{BB962C8B-B14F-4D97-AF65-F5344CB8AC3E}">
        <p14:creationId xmlns:p14="http://schemas.microsoft.com/office/powerpoint/2010/main" val="3170371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E60620-FD8D-793F-E6E9-A0EE35D7F2C2}"/>
              </a:ext>
            </a:extLst>
          </p:cNvPr>
          <p:cNvSpPr>
            <a:spLocks noGrp="1"/>
          </p:cNvSpPr>
          <p:nvPr>
            <p:ph type="title"/>
          </p:nvPr>
        </p:nvSpPr>
        <p:spPr>
          <a:xfrm>
            <a:off x="661333" y="681568"/>
            <a:ext cx="8281035" cy="2474384"/>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6BD1D88-02FB-6384-D757-BABD890A3919}"/>
              </a:ext>
            </a:extLst>
          </p:cNvPr>
          <p:cNvSpPr>
            <a:spLocks noGrp="1"/>
          </p:cNvSpPr>
          <p:nvPr>
            <p:ph type="body" idx="1"/>
          </p:nvPr>
        </p:nvSpPr>
        <p:spPr>
          <a:xfrm>
            <a:off x="661334" y="3138171"/>
            <a:ext cx="4061757" cy="1537969"/>
          </a:xfrm>
        </p:spPr>
        <p:txBody>
          <a:bodyPr anchor="b"/>
          <a:lstStyle>
            <a:lvl1pPr marL="0" indent="0">
              <a:buNone/>
              <a:defRPr sz="1890" b="1"/>
            </a:lvl1pPr>
            <a:lvl2pPr marL="360045" indent="0">
              <a:buNone/>
              <a:defRPr sz="1575" b="1"/>
            </a:lvl2pPr>
            <a:lvl3pPr marL="720090" indent="0">
              <a:buNone/>
              <a:defRPr sz="1418" b="1"/>
            </a:lvl3pPr>
            <a:lvl4pPr marL="1080135" indent="0">
              <a:buNone/>
              <a:defRPr sz="1260" b="1"/>
            </a:lvl4pPr>
            <a:lvl5pPr marL="1440180" indent="0">
              <a:buNone/>
              <a:defRPr sz="1260" b="1"/>
            </a:lvl5pPr>
            <a:lvl6pPr marL="1800225" indent="0">
              <a:buNone/>
              <a:defRPr sz="1260" b="1"/>
            </a:lvl6pPr>
            <a:lvl7pPr marL="2160270" indent="0">
              <a:buNone/>
              <a:defRPr sz="1260" b="1"/>
            </a:lvl7pPr>
            <a:lvl8pPr marL="2520315" indent="0">
              <a:buNone/>
              <a:defRPr sz="1260" b="1"/>
            </a:lvl8pPr>
            <a:lvl9pPr marL="2880360" indent="0">
              <a:buNone/>
              <a:defRPr sz="126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D656DDC-DA3C-9E07-4219-41A234151E27}"/>
              </a:ext>
            </a:extLst>
          </p:cNvPr>
          <p:cNvSpPr>
            <a:spLocks noGrp="1"/>
          </p:cNvSpPr>
          <p:nvPr>
            <p:ph sz="half" idx="2"/>
          </p:nvPr>
        </p:nvSpPr>
        <p:spPr>
          <a:xfrm>
            <a:off x="661334" y="4676140"/>
            <a:ext cx="4061757" cy="687789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73EB5CAE-06DD-39AA-2EC1-AA798D53A3AC}"/>
              </a:ext>
            </a:extLst>
          </p:cNvPr>
          <p:cNvSpPr>
            <a:spLocks noGrp="1"/>
          </p:cNvSpPr>
          <p:nvPr>
            <p:ph type="body" sz="quarter" idx="3"/>
          </p:nvPr>
        </p:nvSpPr>
        <p:spPr>
          <a:xfrm>
            <a:off x="4860607" y="3138171"/>
            <a:ext cx="4081761" cy="1537969"/>
          </a:xfrm>
        </p:spPr>
        <p:txBody>
          <a:bodyPr anchor="b"/>
          <a:lstStyle>
            <a:lvl1pPr marL="0" indent="0">
              <a:buNone/>
              <a:defRPr sz="1890" b="1"/>
            </a:lvl1pPr>
            <a:lvl2pPr marL="360045" indent="0">
              <a:buNone/>
              <a:defRPr sz="1575" b="1"/>
            </a:lvl2pPr>
            <a:lvl3pPr marL="720090" indent="0">
              <a:buNone/>
              <a:defRPr sz="1418" b="1"/>
            </a:lvl3pPr>
            <a:lvl4pPr marL="1080135" indent="0">
              <a:buNone/>
              <a:defRPr sz="1260" b="1"/>
            </a:lvl4pPr>
            <a:lvl5pPr marL="1440180" indent="0">
              <a:buNone/>
              <a:defRPr sz="1260" b="1"/>
            </a:lvl5pPr>
            <a:lvl6pPr marL="1800225" indent="0">
              <a:buNone/>
              <a:defRPr sz="1260" b="1"/>
            </a:lvl6pPr>
            <a:lvl7pPr marL="2160270" indent="0">
              <a:buNone/>
              <a:defRPr sz="1260" b="1"/>
            </a:lvl7pPr>
            <a:lvl8pPr marL="2520315" indent="0">
              <a:buNone/>
              <a:defRPr sz="1260" b="1"/>
            </a:lvl8pPr>
            <a:lvl9pPr marL="2880360" indent="0">
              <a:buNone/>
              <a:defRPr sz="126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BF0A8F0-0798-5120-1C76-276BF1AA4B20}"/>
              </a:ext>
            </a:extLst>
          </p:cNvPr>
          <p:cNvSpPr>
            <a:spLocks noGrp="1"/>
          </p:cNvSpPr>
          <p:nvPr>
            <p:ph sz="quarter" idx="4"/>
          </p:nvPr>
        </p:nvSpPr>
        <p:spPr>
          <a:xfrm>
            <a:off x="4860607" y="4676140"/>
            <a:ext cx="4081761" cy="687789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73164B1-9C46-8DB3-7266-8AA91F8D382D}"/>
              </a:ext>
            </a:extLst>
          </p:cNvPr>
          <p:cNvSpPr>
            <a:spLocks noGrp="1"/>
          </p:cNvSpPr>
          <p:nvPr>
            <p:ph type="dt" sz="half" idx="10"/>
          </p:nvPr>
        </p:nvSpPr>
        <p:spPr/>
        <p:txBody>
          <a:bodyPr/>
          <a:lstStyle/>
          <a:p>
            <a:fld id="{629D9FD4-E42A-40D3-B438-EABECB7AB087}" type="datetimeFigureOut">
              <a:rPr kumimoji="1" lang="ja-JP" altLang="en-US" smtClean="0"/>
              <a:t>2023/1/31</a:t>
            </a:fld>
            <a:endParaRPr kumimoji="1" lang="ja-JP" altLang="en-US"/>
          </a:p>
        </p:txBody>
      </p:sp>
      <p:sp>
        <p:nvSpPr>
          <p:cNvPr id="8" name="フッター プレースホルダー 7">
            <a:extLst>
              <a:ext uri="{FF2B5EF4-FFF2-40B4-BE49-F238E27FC236}">
                <a16:creationId xmlns:a16="http://schemas.microsoft.com/office/drawing/2014/main" id="{6D30A3CD-B078-5306-CF56-D3C03A433BE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148790C-EFCC-23D4-0FB9-21C1CE457EC9}"/>
              </a:ext>
            </a:extLst>
          </p:cNvPr>
          <p:cNvSpPr>
            <a:spLocks noGrp="1"/>
          </p:cNvSpPr>
          <p:nvPr>
            <p:ph type="sldNum" sz="quarter" idx="12"/>
          </p:nvPr>
        </p:nvSpPr>
        <p:spPr/>
        <p:txBody>
          <a:bodyPr/>
          <a:lstStyle/>
          <a:p>
            <a:fld id="{74E15E9C-9F7E-48E8-870B-9951F8A7EA24}" type="slidenum">
              <a:rPr kumimoji="1" lang="ja-JP" altLang="en-US" smtClean="0"/>
              <a:t>‹#›</a:t>
            </a:fld>
            <a:endParaRPr kumimoji="1" lang="ja-JP" altLang="en-US"/>
          </a:p>
        </p:txBody>
      </p:sp>
    </p:spTree>
    <p:extLst>
      <p:ext uri="{BB962C8B-B14F-4D97-AF65-F5344CB8AC3E}">
        <p14:creationId xmlns:p14="http://schemas.microsoft.com/office/powerpoint/2010/main" val="363783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9DE7C8-4A0C-2DC5-CDBD-5CB3944A8B9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C4E93E4-4EEA-0DA4-DDF8-58BCD91BF941}"/>
              </a:ext>
            </a:extLst>
          </p:cNvPr>
          <p:cNvSpPr>
            <a:spLocks noGrp="1"/>
          </p:cNvSpPr>
          <p:nvPr>
            <p:ph type="dt" sz="half" idx="10"/>
          </p:nvPr>
        </p:nvSpPr>
        <p:spPr/>
        <p:txBody>
          <a:bodyPr/>
          <a:lstStyle/>
          <a:p>
            <a:fld id="{629D9FD4-E42A-40D3-B438-EABECB7AB087}" type="datetimeFigureOut">
              <a:rPr kumimoji="1" lang="ja-JP" altLang="en-US" smtClean="0"/>
              <a:t>2023/1/31</a:t>
            </a:fld>
            <a:endParaRPr kumimoji="1" lang="ja-JP" altLang="en-US"/>
          </a:p>
        </p:txBody>
      </p:sp>
      <p:sp>
        <p:nvSpPr>
          <p:cNvPr id="4" name="フッター プレースホルダー 3">
            <a:extLst>
              <a:ext uri="{FF2B5EF4-FFF2-40B4-BE49-F238E27FC236}">
                <a16:creationId xmlns:a16="http://schemas.microsoft.com/office/drawing/2014/main" id="{266A1646-98A6-A8D5-4DCF-ED2FF059318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60C7A68-D7C6-2472-0886-7D07C78A1A7D}"/>
              </a:ext>
            </a:extLst>
          </p:cNvPr>
          <p:cNvSpPr>
            <a:spLocks noGrp="1"/>
          </p:cNvSpPr>
          <p:nvPr>
            <p:ph type="sldNum" sz="quarter" idx="12"/>
          </p:nvPr>
        </p:nvSpPr>
        <p:spPr/>
        <p:txBody>
          <a:bodyPr/>
          <a:lstStyle/>
          <a:p>
            <a:fld id="{74E15E9C-9F7E-48E8-870B-9951F8A7EA24}" type="slidenum">
              <a:rPr kumimoji="1" lang="ja-JP" altLang="en-US" smtClean="0"/>
              <a:t>‹#›</a:t>
            </a:fld>
            <a:endParaRPr kumimoji="1" lang="ja-JP" altLang="en-US"/>
          </a:p>
        </p:txBody>
      </p:sp>
    </p:spTree>
    <p:extLst>
      <p:ext uri="{BB962C8B-B14F-4D97-AF65-F5344CB8AC3E}">
        <p14:creationId xmlns:p14="http://schemas.microsoft.com/office/powerpoint/2010/main" val="3215884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81C8D38-511E-9D77-1B4C-9B0C1D57681B}"/>
              </a:ext>
            </a:extLst>
          </p:cNvPr>
          <p:cNvSpPr>
            <a:spLocks noGrp="1"/>
          </p:cNvSpPr>
          <p:nvPr>
            <p:ph type="dt" sz="half" idx="10"/>
          </p:nvPr>
        </p:nvSpPr>
        <p:spPr/>
        <p:txBody>
          <a:bodyPr/>
          <a:lstStyle/>
          <a:p>
            <a:fld id="{629D9FD4-E42A-40D3-B438-EABECB7AB087}" type="datetimeFigureOut">
              <a:rPr kumimoji="1" lang="ja-JP" altLang="en-US" smtClean="0"/>
              <a:t>2023/1/31</a:t>
            </a:fld>
            <a:endParaRPr kumimoji="1" lang="ja-JP" altLang="en-US"/>
          </a:p>
        </p:txBody>
      </p:sp>
      <p:sp>
        <p:nvSpPr>
          <p:cNvPr id="3" name="フッター プレースホルダー 2">
            <a:extLst>
              <a:ext uri="{FF2B5EF4-FFF2-40B4-BE49-F238E27FC236}">
                <a16:creationId xmlns:a16="http://schemas.microsoft.com/office/drawing/2014/main" id="{D833FFAD-AD6C-1B3F-C68C-29C538B5186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EBE7928-77F5-F952-5DE1-E694953AF3E8}"/>
              </a:ext>
            </a:extLst>
          </p:cNvPr>
          <p:cNvSpPr>
            <a:spLocks noGrp="1"/>
          </p:cNvSpPr>
          <p:nvPr>
            <p:ph type="sldNum" sz="quarter" idx="12"/>
          </p:nvPr>
        </p:nvSpPr>
        <p:spPr/>
        <p:txBody>
          <a:bodyPr/>
          <a:lstStyle/>
          <a:p>
            <a:fld id="{74E15E9C-9F7E-48E8-870B-9951F8A7EA24}" type="slidenum">
              <a:rPr kumimoji="1" lang="ja-JP" altLang="en-US" smtClean="0"/>
              <a:t>‹#›</a:t>
            </a:fld>
            <a:endParaRPr kumimoji="1" lang="ja-JP" altLang="en-US"/>
          </a:p>
        </p:txBody>
      </p:sp>
    </p:spTree>
    <p:extLst>
      <p:ext uri="{BB962C8B-B14F-4D97-AF65-F5344CB8AC3E}">
        <p14:creationId xmlns:p14="http://schemas.microsoft.com/office/powerpoint/2010/main" val="1225873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580CA5-9C88-C367-F0CD-82EC083E007A}"/>
              </a:ext>
            </a:extLst>
          </p:cNvPr>
          <p:cNvSpPr>
            <a:spLocks noGrp="1"/>
          </p:cNvSpPr>
          <p:nvPr>
            <p:ph type="title"/>
          </p:nvPr>
        </p:nvSpPr>
        <p:spPr>
          <a:xfrm>
            <a:off x="661333" y="853440"/>
            <a:ext cx="3096637" cy="2987040"/>
          </a:xfrm>
        </p:spPr>
        <p:txBody>
          <a:bodyPr anchor="b"/>
          <a:lstStyle>
            <a:lvl1pPr>
              <a:defRPr sz="252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1BC7B95-1FC1-1C41-6CF0-5203B019E923}"/>
              </a:ext>
            </a:extLst>
          </p:cNvPr>
          <p:cNvSpPr>
            <a:spLocks noGrp="1"/>
          </p:cNvSpPr>
          <p:nvPr>
            <p:ph idx="1"/>
          </p:nvPr>
        </p:nvSpPr>
        <p:spPr>
          <a:xfrm>
            <a:off x="4081760" y="1843194"/>
            <a:ext cx="4860608" cy="9097433"/>
          </a:xfrm>
        </p:spPr>
        <p:txBody>
          <a:bodyPr/>
          <a:lstStyle>
            <a:lvl1pPr>
              <a:defRPr sz="2520"/>
            </a:lvl1pPr>
            <a:lvl2pPr>
              <a:defRPr sz="2205"/>
            </a:lvl2pPr>
            <a:lvl3pPr>
              <a:defRPr sz="1890"/>
            </a:lvl3pPr>
            <a:lvl4pPr>
              <a:defRPr sz="1575"/>
            </a:lvl4pPr>
            <a:lvl5pPr>
              <a:defRPr sz="1575"/>
            </a:lvl5pPr>
            <a:lvl6pPr>
              <a:defRPr sz="1575"/>
            </a:lvl6pPr>
            <a:lvl7pPr>
              <a:defRPr sz="1575"/>
            </a:lvl7pPr>
            <a:lvl8pPr>
              <a:defRPr sz="1575"/>
            </a:lvl8pPr>
            <a:lvl9pPr>
              <a:defRPr sz="157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248614CD-1A41-F684-F652-7ED057AFF59D}"/>
              </a:ext>
            </a:extLst>
          </p:cNvPr>
          <p:cNvSpPr>
            <a:spLocks noGrp="1"/>
          </p:cNvSpPr>
          <p:nvPr>
            <p:ph type="body" sz="half" idx="2"/>
          </p:nvPr>
        </p:nvSpPr>
        <p:spPr>
          <a:xfrm>
            <a:off x="661333" y="3840480"/>
            <a:ext cx="3096637" cy="7114964"/>
          </a:xfrm>
        </p:spPr>
        <p:txBody>
          <a:bodyPr/>
          <a:lstStyle>
            <a:lvl1pPr marL="0" indent="0">
              <a:buNone/>
              <a:defRPr sz="1260"/>
            </a:lvl1pPr>
            <a:lvl2pPr marL="360045" indent="0">
              <a:buNone/>
              <a:defRPr sz="1103"/>
            </a:lvl2pPr>
            <a:lvl3pPr marL="720090" indent="0">
              <a:buNone/>
              <a:defRPr sz="945"/>
            </a:lvl3pPr>
            <a:lvl4pPr marL="1080135" indent="0">
              <a:buNone/>
              <a:defRPr sz="788"/>
            </a:lvl4pPr>
            <a:lvl5pPr marL="1440180" indent="0">
              <a:buNone/>
              <a:defRPr sz="788"/>
            </a:lvl5pPr>
            <a:lvl6pPr marL="1800225" indent="0">
              <a:buNone/>
              <a:defRPr sz="788"/>
            </a:lvl6pPr>
            <a:lvl7pPr marL="2160270" indent="0">
              <a:buNone/>
              <a:defRPr sz="788"/>
            </a:lvl7pPr>
            <a:lvl8pPr marL="2520315" indent="0">
              <a:buNone/>
              <a:defRPr sz="788"/>
            </a:lvl8pPr>
            <a:lvl9pPr marL="2880360" indent="0">
              <a:buNone/>
              <a:defRPr sz="788"/>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012C4E4-F72B-6EA6-B998-BFA9FC2FB27C}"/>
              </a:ext>
            </a:extLst>
          </p:cNvPr>
          <p:cNvSpPr>
            <a:spLocks noGrp="1"/>
          </p:cNvSpPr>
          <p:nvPr>
            <p:ph type="dt" sz="half" idx="10"/>
          </p:nvPr>
        </p:nvSpPr>
        <p:spPr/>
        <p:txBody>
          <a:bodyPr/>
          <a:lstStyle/>
          <a:p>
            <a:fld id="{629D9FD4-E42A-40D3-B438-EABECB7AB087}" type="datetimeFigureOut">
              <a:rPr kumimoji="1" lang="ja-JP" altLang="en-US" smtClean="0"/>
              <a:t>2023/1/31</a:t>
            </a:fld>
            <a:endParaRPr kumimoji="1" lang="ja-JP" altLang="en-US"/>
          </a:p>
        </p:txBody>
      </p:sp>
      <p:sp>
        <p:nvSpPr>
          <p:cNvPr id="6" name="フッター プレースホルダー 5">
            <a:extLst>
              <a:ext uri="{FF2B5EF4-FFF2-40B4-BE49-F238E27FC236}">
                <a16:creationId xmlns:a16="http://schemas.microsoft.com/office/drawing/2014/main" id="{056FB481-BE1D-D285-ADC5-0B260121286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9E3E487-DE95-F0AB-B294-CE3A746DD42C}"/>
              </a:ext>
            </a:extLst>
          </p:cNvPr>
          <p:cNvSpPr>
            <a:spLocks noGrp="1"/>
          </p:cNvSpPr>
          <p:nvPr>
            <p:ph type="sldNum" sz="quarter" idx="12"/>
          </p:nvPr>
        </p:nvSpPr>
        <p:spPr/>
        <p:txBody>
          <a:bodyPr/>
          <a:lstStyle/>
          <a:p>
            <a:fld id="{74E15E9C-9F7E-48E8-870B-9951F8A7EA24}" type="slidenum">
              <a:rPr kumimoji="1" lang="ja-JP" altLang="en-US" smtClean="0"/>
              <a:t>‹#›</a:t>
            </a:fld>
            <a:endParaRPr kumimoji="1" lang="ja-JP" altLang="en-US"/>
          </a:p>
        </p:txBody>
      </p:sp>
    </p:spTree>
    <p:extLst>
      <p:ext uri="{BB962C8B-B14F-4D97-AF65-F5344CB8AC3E}">
        <p14:creationId xmlns:p14="http://schemas.microsoft.com/office/powerpoint/2010/main" val="2672932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D01CBD-C3A5-EEB9-EC6C-A19B8BB43247}"/>
              </a:ext>
            </a:extLst>
          </p:cNvPr>
          <p:cNvSpPr>
            <a:spLocks noGrp="1"/>
          </p:cNvSpPr>
          <p:nvPr>
            <p:ph type="title"/>
          </p:nvPr>
        </p:nvSpPr>
        <p:spPr>
          <a:xfrm>
            <a:off x="661333" y="853440"/>
            <a:ext cx="3096637" cy="2987040"/>
          </a:xfrm>
        </p:spPr>
        <p:txBody>
          <a:bodyPr anchor="b"/>
          <a:lstStyle>
            <a:lvl1pPr>
              <a:defRPr sz="252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7A449F6-9197-DAF6-51BD-E24B9C92D773}"/>
              </a:ext>
            </a:extLst>
          </p:cNvPr>
          <p:cNvSpPr>
            <a:spLocks noGrp="1"/>
          </p:cNvSpPr>
          <p:nvPr>
            <p:ph type="pic" idx="1"/>
          </p:nvPr>
        </p:nvSpPr>
        <p:spPr>
          <a:xfrm>
            <a:off x="4081760" y="1843194"/>
            <a:ext cx="4860608" cy="9097433"/>
          </a:xfrm>
        </p:spPr>
        <p:txBody>
          <a:bodyPr/>
          <a:lstStyle>
            <a:lvl1pPr marL="0" indent="0">
              <a:buNone/>
              <a:defRPr sz="2520"/>
            </a:lvl1pPr>
            <a:lvl2pPr marL="360045" indent="0">
              <a:buNone/>
              <a:defRPr sz="2205"/>
            </a:lvl2pPr>
            <a:lvl3pPr marL="720090" indent="0">
              <a:buNone/>
              <a:defRPr sz="1890"/>
            </a:lvl3pPr>
            <a:lvl4pPr marL="1080135" indent="0">
              <a:buNone/>
              <a:defRPr sz="1575"/>
            </a:lvl4pPr>
            <a:lvl5pPr marL="1440180" indent="0">
              <a:buNone/>
              <a:defRPr sz="1575"/>
            </a:lvl5pPr>
            <a:lvl6pPr marL="1800225" indent="0">
              <a:buNone/>
              <a:defRPr sz="1575"/>
            </a:lvl6pPr>
            <a:lvl7pPr marL="2160270" indent="0">
              <a:buNone/>
              <a:defRPr sz="1575"/>
            </a:lvl7pPr>
            <a:lvl8pPr marL="2520315" indent="0">
              <a:buNone/>
              <a:defRPr sz="1575"/>
            </a:lvl8pPr>
            <a:lvl9pPr marL="2880360" indent="0">
              <a:buNone/>
              <a:defRPr sz="1575"/>
            </a:lvl9pPr>
          </a:lstStyle>
          <a:p>
            <a:endParaRPr kumimoji="1" lang="ja-JP" altLang="en-US"/>
          </a:p>
        </p:txBody>
      </p:sp>
      <p:sp>
        <p:nvSpPr>
          <p:cNvPr id="4" name="テキスト プレースホルダー 3">
            <a:extLst>
              <a:ext uri="{FF2B5EF4-FFF2-40B4-BE49-F238E27FC236}">
                <a16:creationId xmlns:a16="http://schemas.microsoft.com/office/drawing/2014/main" id="{A41A2F80-4D22-5013-F0DD-18A71B81CE19}"/>
              </a:ext>
            </a:extLst>
          </p:cNvPr>
          <p:cNvSpPr>
            <a:spLocks noGrp="1"/>
          </p:cNvSpPr>
          <p:nvPr>
            <p:ph type="body" sz="half" idx="2"/>
          </p:nvPr>
        </p:nvSpPr>
        <p:spPr>
          <a:xfrm>
            <a:off x="661333" y="3840480"/>
            <a:ext cx="3096637" cy="7114964"/>
          </a:xfrm>
        </p:spPr>
        <p:txBody>
          <a:bodyPr/>
          <a:lstStyle>
            <a:lvl1pPr marL="0" indent="0">
              <a:buNone/>
              <a:defRPr sz="1260"/>
            </a:lvl1pPr>
            <a:lvl2pPr marL="360045" indent="0">
              <a:buNone/>
              <a:defRPr sz="1103"/>
            </a:lvl2pPr>
            <a:lvl3pPr marL="720090" indent="0">
              <a:buNone/>
              <a:defRPr sz="945"/>
            </a:lvl3pPr>
            <a:lvl4pPr marL="1080135" indent="0">
              <a:buNone/>
              <a:defRPr sz="788"/>
            </a:lvl4pPr>
            <a:lvl5pPr marL="1440180" indent="0">
              <a:buNone/>
              <a:defRPr sz="788"/>
            </a:lvl5pPr>
            <a:lvl6pPr marL="1800225" indent="0">
              <a:buNone/>
              <a:defRPr sz="788"/>
            </a:lvl6pPr>
            <a:lvl7pPr marL="2160270" indent="0">
              <a:buNone/>
              <a:defRPr sz="788"/>
            </a:lvl7pPr>
            <a:lvl8pPr marL="2520315" indent="0">
              <a:buNone/>
              <a:defRPr sz="788"/>
            </a:lvl8pPr>
            <a:lvl9pPr marL="2880360" indent="0">
              <a:buNone/>
              <a:defRPr sz="788"/>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45692E8-ECD0-80B2-0E58-6885A33729C3}"/>
              </a:ext>
            </a:extLst>
          </p:cNvPr>
          <p:cNvSpPr>
            <a:spLocks noGrp="1"/>
          </p:cNvSpPr>
          <p:nvPr>
            <p:ph type="dt" sz="half" idx="10"/>
          </p:nvPr>
        </p:nvSpPr>
        <p:spPr/>
        <p:txBody>
          <a:bodyPr/>
          <a:lstStyle/>
          <a:p>
            <a:fld id="{629D9FD4-E42A-40D3-B438-EABECB7AB087}" type="datetimeFigureOut">
              <a:rPr kumimoji="1" lang="ja-JP" altLang="en-US" smtClean="0"/>
              <a:t>2023/1/31</a:t>
            </a:fld>
            <a:endParaRPr kumimoji="1" lang="ja-JP" altLang="en-US"/>
          </a:p>
        </p:txBody>
      </p:sp>
      <p:sp>
        <p:nvSpPr>
          <p:cNvPr id="6" name="フッター プレースホルダー 5">
            <a:extLst>
              <a:ext uri="{FF2B5EF4-FFF2-40B4-BE49-F238E27FC236}">
                <a16:creationId xmlns:a16="http://schemas.microsoft.com/office/drawing/2014/main" id="{479BD1AC-D989-A167-1DE5-99384D0CDBC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FF27A94-E8D0-2D91-D280-E2D3D09CC23D}"/>
              </a:ext>
            </a:extLst>
          </p:cNvPr>
          <p:cNvSpPr>
            <a:spLocks noGrp="1"/>
          </p:cNvSpPr>
          <p:nvPr>
            <p:ph type="sldNum" sz="quarter" idx="12"/>
          </p:nvPr>
        </p:nvSpPr>
        <p:spPr/>
        <p:txBody>
          <a:bodyPr/>
          <a:lstStyle/>
          <a:p>
            <a:fld id="{74E15E9C-9F7E-48E8-870B-9951F8A7EA24}" type="slidenum">
              <a:rPr kumimoji="1" lang="ja-JP" altLang="en-US" smtClean="0"/>
              <a:t>‹#›</a:t>
            </a:fld>
            <a:endParaRPr kumimoji="1" lang="ja-JP" altLang="en-US"/>
          </a:p>
        </p:txBody>
      </p:sp>
    </p:spTree>
    <p:extLst>
      <p:ext uri="{BB962C8B-B14F-4D97-AF65-F5344CB8AC3E}">
        <p14:creationId xmlns:p14="http://schemas.microsoft.com/office/powerpoint/2010/main" val="3063068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0D9DE53-0C7E-1D43-6321-2FF7C9F86476}"/>
              </a:ext>
            </a:extLst>
          </p:cNvPr>
          <p:cNvSpPr>
            <a:spLocks noGrp="1"/>
          </p:cNvSpPr>
          <p:nvPr>
            <p:ph type="title"/>
          </p:nvPr>
        </p:nvSpPr>
        <p:spPr>
          <a:xfrm>
            <a:off x="660083" y="681568"/>
            <a:ext cx="8281035" cy="2474384"/>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0DEC5BF-57C8-CFBA-49B8-F7FF5DF276AD}"/>
              </a:ext>
            </a:extLst>
          </p:cNvPr>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A07A28C-6099-D71E-6A58-1688E7BB6B67}"/>
              </a:ext>
            </a:extLst>
          </p:cNvPr>
          <p:cNvSpPr>
            <a:spLocks noGrp="1"/>
          </p:cNvSpPr>
          <p:nvPr>
            <p:ph type="dt" sz="half" idx="2"/>
          </p:nvPr>
        </p:nvSpPr>
        <p:spPr>
          <a:xfrm>
            <a:off x="660083" y="11865187"/>
            <a:ext cx="2160270" cy="681567"/>
          </a:xfrm>
          <a:prstGeom prst="rect">
            <a:avLst/>
          </a:prstGeom>
        </p:spPr>
        <p:txBody>
          <a:bodyPr vert="horz" lIns="91440" tIns="45720" rIns="91440" bIns="45720" rtlCol="0" anchor="ctr"/>
          <a:lstStyle>
            <a:lvl1pPr algn="l">
              <a:defRPr sz="945">
                <a:solidFill>
                  <a:schemeClr val="tx1">
                    <a:tint val="75000"/>
                  </a:schemeClr>
                </a:solidFill>
              </a:defRPr>
            </a:lvl1pPr>
          </a:lstStyle>
          <a:p>
            <a:fld id="{629D9FD4-E42A-40D3-B438-EABECB7AB087}" type="datetimeFigureOut">
              <a:rPr kumimoji="1" lang="ja-JP" altLang="en-US" smtClean="0"/>
              <a:t>2023/1/31</a:t>
            </a:fld>
            <a:endParaRPr kumimoji="1" lang="ja-JP" altLang="en-US"/>
          </a:p>
        </p:txBody>
      </p:sp>
      <p:sp>
        <p:nvSpPr>
          <p:cNvPr id="5" name="フッター プレースホルダー 4">
            <a:extLst>
              <a:ext uri="{FF2B5EF4-FFF2-40B4-BE49-F238E27FC236}">
                <a16:creationId xmlns:a16="http://schemas.microsoft.com/office/drawing/2014/main" id="{E4BECD0F-1B0F-C2D8-1633-749936BC4A82}"/>
              </a:ext>
            </a:extLst>
          </p:cNvPr>
          <p:cNvSpPr>
            <a:spLocks noGrp="1"/>
          </p:cNvSpPr>
          <p:nvPr>
            <p:ph type="ftr" sz="quarter" idx="3"/>
          </p:nvPr>
        </p:nvSpPr>
        <p:spPr>
          <a:xfrm>
            <a:off x="3180398" y="11865187"/>
            <a:ext cx="3240405" cy="681567"/>
          </a:xfrm>
          <a:prstGeom prst="rect">
            <a:avLst/>
          </a:prstGeom>
        </p:spPr>
        <p:txBody>
          <a:bodyPr vert="horz" lIns="91440" tIns="45720" rIns="91440" bIns="45720" rtlCol="0" anchor="ctr"/>
          <a:lstStyle>
            <a:lvl1pPr algn="ctr">
              <a:defRPr sz="945">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3C961BAC-7CC6-428D-A53E-369CC51FD2A1}"/>
              </a:ext>
            </a:extLst>
          </p:cNvPr>
          <p:cNvSpPr>
            <a:spLocks noGrp="1"/>
          </p:cNvSpPr>
          <p:nvPr>
            <p:ph type="sldNum" sz="quarter" idx="4"/>
          </p:nvPr>
        </p:nvSpPr>
        <p:spPr>
          <a:xfrm>
            <a:off x="6780848" y="11865187"/>
            <a:ext cx="2160270" cy="681567"/>
          </a:xfrm>
          <a:prstGeom prst="rect">
            <a:avLst/>
          </a:prstGeom>
        </p:spPr>
        <p:txBody>
          <a:bodyPr vert="horz" lIns="91440" tIns="45720" rIns="91440" bIns="45720" rtlCol="0" anchor="ctr"/>
          <a:lstStyle>
            <a:lvl1pPr algn="r">
              <a:defRPr sz="945">
                <a:solidFill>
                  <a:schemeClr val="tx1">
                    <a:tint val="75000"/>
                  </a:schemeClr>
                </a:solidFill>
              </a:defRPr>
            </a:lvl1pPr>
          </a:lstStyle>
          <a:p>
            <a:fld id="{74E15E9C-9F7E-48E8-870B-9951F8A7EA24}" type="slidenum">
              <a:rPr kumimoji="1" lang="ja-JP" altLang="en-US" smtClean="0"/>
              <a:t>‹#›</a:t>
            </a:fld>
            <a:endParaRPr kumimoji="1" lang="ja-JP" altLang="en-US"/>
          </a:p>
        </p:txBody>
      </p:sp>
    </p:spTree>
    <p:extLst>
      <p:ext uri="{BB962C8B-B14F-4D97-AF65-F5344CB8AC3E}">
        <p14:creationId xmlns:p14="http://schemas.microsoft.com/office/powerpoint/2010/main" val="3689068305"/>
      </p:ext>
    </p:extLst>
  </p:cSld>
  <p:clrMap bg1="lt1" tx1="dk1" bg2="lt2" tx2="dk2" accent1="accent1" accent2="accent2" accent3="accent3" accent4="accent4" accent5="accent5" accent6="accent6" hlink="hlink" folHlink="folHlink"/>
  <p:sldLayoutIdLst>
    <p:sldLayoutId id="2147484271" r:id="rId1"/>
    <p:sldLayoutId id="2147484272" r:id="rId2"/>
    <p:sldLayoutId id="2147484273" r:id="rId3"/>
    <p:sldLayoutId id="2147484274" r:id="rId4"/>
    <p:sldLayoutId id="2147484275" r:id="rId5"/>
    <p:sldLayoutId id="2147484276" r:id="rId6"/>
    <p:sldLayoutId id="2147484277" r:id="rId7"/>
    <p:sldLayoutId id="2147484278" r:id="rId8"/>
    <p:sldLayoutId id="2147484279" r:id="rId9"/>
    <p:sldLayoutId id="2147484280" r:id="rId10"/>
    <p:sldLayoutId id="2147484281" r:id="rId11"/>
  </p:sldLayoutIdLst>
  <p:txStyles>
    <p:titleStyle>
      <a:lvl1pPr algn="l" defTabSz="720090" rtl="0" eaLnBrk="1" latinLnBrk="0" hangingPunct="1">
        <a:lnSpc>
          <a:spcPct val="90000"/>
        </a:lnSpc>
        <a:spcBef>
          <a:spcPct val="0"/>
        </a:spcBef>
        <a:buNone/>
        <a:defRPr kumimoji="1" sz="3465" kern="1200">
          <a:solidFill>
            <a:schemeClr val="tx1"/>
          </a:solidFill>
          <a:latin typeface="+mj-lt"/>
          <a:ea typeface="+mj-ea"/>
          <a:cs typeface="+mj-cs"/>
        </a:defRPr>
      </a:lvl1pPr>
    </p:titleStyle>
    <p:bodyStyle>
      <a:lvl1pPr marL="180023" indent="-180023" algn="l" defTabSz="720090" rtl="0" eaLnBrk="1" latinLnBrk="0" hangingPunct="1">
        <a:lnSpc>
          <a:spcPct val="90000"/>
        </a:lnSpc>
        <a:spcBef>
          <a:spcPts val="788"/>
        </a:spcBef>
        <a:buFont typeface="Arial" panose="020B0604020202020204" pitchFamily="34" charset="0"/>
        <a:buChar char="•"/>
        <a:defRPr kumimoji="1" sz="2205" kern="1200">
          <a:solidFill>
            <a:schemeClr val="tx1"/>
          </a:solidFill>
          <a:latin typeface="+mn-lt"/>
          <a:ea typeface="+mn-ea"/>
          <a:cs typeface="+mn-cs"/>
        </a:defRPr>
      </a:lvl1pPr>
      <a:lvl2pPr marL="540068" indent="-180023" algn="l" defTabSz="720090" rtl="0" eaLnBrk="1" latinLnBrk="0" hangingPunct="1">
        <a:lnSpc>
          <a:spcPct val="90000"/>
        </a:lnSpc>
        <a:spcBef>
          <a:spcPts val="394"/>
        </a:spcBef>
        <a:buFont typeface="Arial" panose="020B0604020202020204" pitchFamily="34" charset="0"/>
        <a:buChar char="•"/>
        <a:defRPr kumimoji="1" sz="1890" kern="1200">
          <a:solidFill>
            <a:schemeClr val="tx1"/>
          </a:solidFill>
          <a:latin typeface="+mn-lt"/>
          <a:ea typeface="+mn-ea"/>
          <a:cs typeface="+mn-cs"/>
        </a:defRPr>
      </a:lvl2pPr>
      <a:lvl3pPr marL="900113" indent="-180023" algn="l" defTabSz="720090" rtl="0" eaLnBrk="1" latinLnBrk="0" hangingPunct="1">
        <a:lnSpc>
          <a:spcPct val="90000"/>
        </a:lnSpc>
        <a:spcBef>
          <a:spcPts val="394"/>
        </a:spcBef>
        <a:buFont typeface="Arial" panose="020B0604020202020204" pitchFamily="34" charset="0"/>
        <a:buChar char="•"/>
        <a:defRPr kumimoji="1" sz="1575" kern="1200">
          <a:solidFill>
            <a:schemeClr val="tx1"/>
          </a:solidFill>
          <a:latin typeface="+mn-lt"/>
          <a:ea typeface="+mn-ea"/>
          <a:cs typeface="+mn-cs"/>
        </a:defRPr>
      </a:lvl3pPr>
      <a:lvl4pPr marL="1260158" indent="-180023" algn="l" defTabSz="720090" rtl="0" eaLnBrk="1" latinLnBrk="0" hangingPunct="1">
        <a:lnSpc>
          <a:spcPct val="90000"/>
        </a:lnSpc>
        <a:spcBef>
          <a:spcPts val="394"/>
        </a:spcBef>
        <a:buFont typeface="Arial" panose="020B0604020202020204" pitchFamily="34" charset="0"/>
        <a:buChar char="•"/>
        <a:defRPr kumimoji="1" sz="1418" kern="1200">
          <a:solidFill>
            <a:schemeClr val="tx1"/>
          </a:solidFill>
          <a:latin typeface="+mn-lt"/>
          <a:ea typeface="+mn-ea"/>
          <a:cs typeface="+mn-cs"/>
        </a:defRPr>
      </a:lvl4pPr>
      <a:lvl5pPr marL="1620203" indent="-180023" algn="l" defTabSz="720090" rtl="0" eaLnBrk="1" latinLnBrk="0" hangingPunct="1">
        <a:lnSpc>
          <a:spcPct val="90000"/>
        </a:lnSpc>
        <a:spcBef>
          <a:spcPts val="394"/>
        </a:spcBef>
        <a:buFont typeface="Arial" panose="020B0604020202020204" pitchFamily="34" charset="0"/>
        <a:buChar char="•"/>
        <a:defRPr kumimoji="1" sz="1418" kern="1200">
          <a:solidFill>
            <a:schemeClr val="tx1"/>
          </a:solidFill>
          <a:latin typeface="+mn-lt"/>
          <a:ea typeface="+mn-ea"/>
          <a:cs typeface="+mn-cs"/>
        </a:defRPr>
      </a:lvl5pPr>
      <a:lvl6pPr marL="1980248" indent="-180023" algn="l" defTabSz="720090" rtl="0" eaLnBrk="1" latinLnBrk="0" hangingPunct="1">
        <a:lnSpc>
          <a:spcPct val="90000"/>
        </a:lnSpc>
        <a:spcBef>
          <a:spcPts val="394"/>
        </a:spcBef>
        <a:buFont typeface="Arial" panose="020B0604020202020204" pitchFamily="34" charset="0"/>
        <a:buChar char="•"/>
        <a:defRPr kumimoji="1" sz="1418" kern="1200">
          <a:solidFill>
            <a:schemeClr val="tx1"/>
          </a:solidFill>
          <a:latin typeface="+mn-lt"/>
          <a:ea typeface="+mn-ea"/>
          <a:cs typeface="+mn-cs"/>
        </a:defRPr>
      </a:lvl6pPr>
      <a:lvl7pPr marL="2340293" indent="-180023" algn="l" defTabSz="720090" rtl="0" eaLnBrk="1" latinLnBrk="0" hangingPunct="1">
        <a:lnSpc>
          <a:spcPct val="90000"/>
        </a:lnSpc>
        <a:spcBef>
          <a:spcPts val="394"/>
        </a:spcBef>
        <a:buFont typeface="Arial" panose="020B0604020202020204" pitchFamily="34" charset="0"/>
        <a:buChar char="•"/>
        <a:defRPr kumimoji="1" sz="1418" kern="1200">
          <a:solidFill>
            <a:schemeClr val="tx1"/>
          </a:solidFill>
          <a:latin typeface="+mn-lt"/>
          <a:ea typeface="+mn-ea"/>
          <a:cs typeface="+mn-cs"/>
        </a:defRPr>
      </a:lvl7pPr>
      <a:lvl8pPr marL="2700338" indent="-180023" algn="l" defTabSz="720090" rtl="0" eaLnBrk="1" latinLnBrk="0" hangingPunct="1">
        <a:lnSpc>
          <a:spcPct val="90000"/>
        </a:lnSpc>
        <a:spcBef>
          <a:spcPts val="394"/>
        </a:spcBef>
        <a:buFont typeface="Arial" panose="020B0604020202020204" pitchFamily="34" charset="0"/>
        <a:buChar char="•"/>
        <a:defRPr kumimoji="1" sz="1418" kern="1200">
          <a:solidFill>
            <a:schemeClr val="tx1"/>
          </a:solidFill>
          <a:latin typeface="+mn-lt"/>
          <a:ea typeface="+mn-ea"/>
          <a:cs typeface="+mn-cs"/>
        </a:defRPr>
      </a:lvl8pPr>
      <a:lvl9pPr marL="3060383" indent="-180023" algn="l" defTabSz="720090" rtl="0" eaLnBrk="1" latinLnBrk="0" hangingPunct="1">
        <a:lnSpc>
          <a:spcPct val="90000"/>
        </a:lnSpc>
        <a:spcBef>
          <a:spcPts val="394"/>
        </a:spcBef>
        <a:buFont typeface="Arial" panose="020B0604020202020204" pitchFamily="34" charset="0"/>
        <a:buChar char="•"/>
        <a:defRPr kumimoji="1" sz="1418" kern="1200">
          <a:solidFill>
            <a:schemeClr val="tx1"/>
          </a:solidFill>
          <a:latin typeface="+mn-lt"/>
          <a:ea typeface="+mn-ea"/>
          <a:cs typeface="+mn-cs"/>
        </a:defRPr>
      </a:lvl9pPr>
    </p:bodyStyle>
    <p:otherStyle>
      <a:defPPr>
        <a:defRPr lang="ja-JP"/>
      </a:defPPr>
      <a:lvl1pPr marL="0" algn="l" defTabSz="720090" rtl="0" eaLnBrk="1" latinLnBrk="0" hangingPunct="1">
        <a:defRPr kumimoji="1" sz="1418" kern="1200">
          <a:solidFill>
            <a:schemeClr val="tx1"/>
          </a:solidFill>
          <a:latin typeface="+mn-lt"/>
          <a:ea typeface="+mn-ea"/>
          <a:cs typeface="+mn-cs"/>
        </a:defRPr>
      </a:lvl1pPr>
      <a:lvl2pPr marL="360045" algn="l" defTabSz="720090" rtl="0" eaLnBrk="1" latinLnBrk="0" hangingPunct="1">
        <a:defRPr kumimoji="1" sz="1418" kern="1200">
          <a:solidFill>
            <a:schemeClr val="tx1"/>
          </a:solidFill>
          <a:latin typeface="+mn-lt"/>
          <a:ea typeface="+mn-ea"/>
          <a:cs typeface="+mn-cs"/>
        </a:defRPr>
      </a:lvl2pPr>
      <a:lvl3pPr marL="720090" algn="l" defTabSz="720090" rtl="0" eaLnBrk="1" latinLnBrk="0" hangingPunct="1">
        <a:defRPr kumimoji="1" sz="1418" kern="1200">
          <a:solidFill>
            <a:schemeClr val="tx1"/>
          </a:solidFill>
          <a:latin typeface="+mn-lt"/>
          <a:ea typeface="+mn-ea"/>
          <a:cs typeface="+mn-cs"/>
        </a:defRPr>
      </a:lvl3pPr>
      <a:lvl4pPr marL="1080135" algn="l" defTabSz="720090" rtl="0" eaLnBrk="1" latinLnBrk="0" hangingPunct="1">
        <a:defRPr kumimoji="1" sz="1418" kern="1200">
          <a:solidFill>
            <a:schemeClr val="tx1"/>
          </a:solidFill>
          <a:latin typeface="+mn-lt"/>
          <a:ea typeface="+mn-ea"/>
          <a:cs typeface="+mn-cs"/>
        </a:defRPr>
      </a:lvl4pPr>
      <a:lvl5pPr marL="1440180" algn="l" defTabSz="720090" rtl="0" eaLnBrk="1" latinLnBrk="0" hangingPunct="1">
        <a:defRPr kumimoji="1" sz="1418" kern="1200">
          <a:solidFill>
            <a:schemeClr val="tx1"/>
          </a:solidFill>
          <a:latin typeface="+mn-lt"/>
          <a:ea typeface="+mn-ea"/>
          <a:cs typeface="+mn-cs"/>
        </a:defRPr>
      </a:lvl5pPr>
      <a:lvl6pPr marL="1800225" algn="l" defTabSz="720090" rtl="0" eaLnBrk="1" latinLnBrk="0" hangingPunct="1">
        <a:defRPr kumimoji="1" sz="1418" kern="1200">
          <a:solidFill>
            <a:schemeClr val="tx1"/>
          </a:solidFill>
          <a:latin typeface="+mn-lt"/>
          <a:ea typeface="+mn-ea"/>
          <a:cs typeface="+mn-cs"/>
        </a:defRPr>
      </a:lvl6pPr>
      <a:lvl7pPr marL="2160270" algn="l" defTabSz="720090" rtl="0" eaLnBrk="1" latinLnBrk="0" hangingPunct="1">
        <a:defRPr kumimoji="1" sz="1418" kern="1200">
          <a:solidFill>
            <a:schemeClr val="tx1"/>
          </a:solidFill>
          <a:latin typeface="+mn-lt"/>
          <a:ea typeface="+mn-ea"/>
          <a:cs typeface="+mn-cs"/>
        </a:defRPr>
      </a:lvl7pPr>
      <a:lvl8pPr marL="2520315" algn="l" defTabSz="720090" rtl="0" eaLnBrk="1" latinLnBrk="0" hangingPunct="1">
        <a:defRPr kumimoji="1" sz="1418" kern="1200">
          <a:solidFill>
            <a:schemeClr val="tx1"/>
          </a:solidFill>
          <a:latin typeface="+mn-lt"/>
          <a:ea typeface="+mn-ea"/>
          <a:cs typeface="+mn-cs"/>
        </a:defRPr>
      </a:lvl8pPr>
      <a:lvl9pPr marL="2880360" algn="l" defTabSz="720090" rtl="0" eaLnBrk="1" latinLnBrk="0" hangingPunct="1">
        <a:defRPr kumimoji="1" sz="141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customXml" Target="../ink/ink2.xml"/><Relationship Id="rId3" Type="http://schemas.openxmlformats.org/officeDocument/2006/relationships/hyperlink" Target="http://kiui.jp/" TargetMode="External"/><Relationship Id="rId7" Type="http://schemas.openxmlformats.org/officeDocument/2006/relationships/customXml" Target="../ink/ink1.xml"/><Relationship Id="rId12" Type="http://schemas.openxmlformats.org/officeDocument/2006/relationships/image" Target="../media/image10.png"/><Relationship Id="rId2" Type="http://schemas.openxmlformats.org/officeDocument/2006/relationships/notesSlide" Target="../notesSlides/notesSlide1.xml"/><Relationship Id="rId16"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2.svg"/><Relationship Id="rId15" Type="http://schemas.openxmlformats.org/officeDocument/2006/relationships/image" Target="../media/image4.jpeg"/><Relationship Id="rId4" Type="http://schemas.openxmlformats.org/officeDocument/2006/relationships/image" Target="../media/image1.png"/><Relationship Id="rId1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5" name="楕円 154">
            <a:extLst>
              <a:ext uri="{FF2B5EF4-FFF2-40B4-BE49-F238E27FC236}">
                <a16:creationId xmlns:a16="http://schemas.microsoft.com/office/drawing/2014/main" id="{3576D523-A0B5-7AE0-A8B6-A7F413777A51}"/>
              </a:ext>
            </a:extLst>
          </p:cNvPr>
          <p:cNvSpPr/>
          <p:nvPr/>
        </p:nvSpPr>
        <p:spPr>
          <a:xfrm rot="908736">
            <a:off x="7243326" y="517402"/>
            <a:ext cx="2289188" cy="1879284"/>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dirty="0" smtClean="0">
                <a:latin typeface="BIZ UDPゴシック" panose="020B0400000000000000" pitchFamily="50" charset="-128"/>
                <a:ea typeface="BIZ UDPゴシック" panose="020B0400000000000000" pitchFamily="50" charset="-128"/>
              </a:rPr>
              <a:t>2023</a:t>
            </a:r>
            <a:endParaRPr kumimoji="1" lang="ja-JP" altLang="en-US" sz="3600" dirty="0">
              <a:latin typeface="BIZ UDPゴシック" panose="020B0400000000000000" pitchFamily="50" charset="-128"/>
              <a:ea typeface="BIZ UDPゴシック" panose="020B0400000000000000" pitchFamily="50" charset="-128"/>
            </a:endParaRPr>
          </a:p>
        </p:txBody>
      </p:sp>
      <p:sp>
        <p:nvSpPr>
          <p:cNvPr id="76" name="テキスト ボックス 75">
            <a:extLst>
              <a:ext uri="{FF2B5EF4-FFF2-40B4-BE49-F238E27FC236}">
                <a16:creationId xmlns:a16="http://schemas.microsoft.com/office/drawing/2014/main" id="{33DFD1B6-0FED-B221-DF86-8A0FB1B5FDCE}"/>
              </a:ext>
            </a:extLst>
          </p:cNvPr>
          <p:cNvSpPr txBox="1"/>
          <p:nvPr/>
        </p:nvSpPr>
        <p:spPr>
          <a:xfrm>
            <a:off x="-399882" y="334999"/>
            <a:ext cx="9601200" cy="1569660"/>
          </a:xfrm>
          <a:prstGeom prst="rect">
            <a:avLst/>
          </a:prstGeom>
          <a:noFill/>
        </p:spPr>
        <p:txBody>
          <a:bodyPr wrap="square" rtlCol="0">
            <a:spAutoFit/>
          </a:bodyPr>
          <a:lstStyle/>
          <a:p>
            <a:r>
              <a:rPr kumimoji="1" lang="ja-JP" altLang="en-US" sz="4800" dirty="0">
                <a:latin typeface="HG丸ｺﾞｼｯｸM-PRO" panose="020F0600000000000000" pitchFamily="50" charset="-128"/>
                <a:ea typeface="HG丸ｺﾞｼｯｸM-PRO" panose="020F0600000000000000" pitchFamily="50" charset="-128"/>
              </a:rPr>
              <a:t>        吉備国際大</a:t>
            </a:r>
            <a:endParaRPr kumimoji="1" lang="en-US" altLang="ja-JP" sz="4800" dirty="0">
              <a:latin typeface="HG丸ｺﾞｼｯｸM-PRO" panose="020F0600000000000000" pitchFamily="50" charset="-128"/>
              <a:ea typeface="HG丸ｺﾞｼｯｸM-PRO" panose="020F0600000000000000" pitchFamily="50" charset="-128"/>
            </a:endParaRPr>
          </a:p>
          <a:p>
            <a:pPr algn="ctr"/>
            <a:r>
              <a:rPr lang="ja-JP" altLang="en-US" sz="4800" dirty="0">
                <a:latin typeface="HG丸ｺﾞｼｯｸM-PRO" panose="020F0600000000000000" pitchFamily="50" charset="-128"/>
                <a:ea typeface="HG丸ｺﾞｼｯｸM-PRO" panose="020F0600000000000000" pitchFamily="50" charset="-128"/>
              </a:rPr>
              <a:t>まちなかゼミナール</a:t>
            </a:r>
            <a:endParaRPr kumimoji="1" lang="ja-JP" altLang="en-US" sz="5400" dirty="0">
              <a:latin typeface="HG丸ｺﾞｼｯｸM-PRO" panose="020F0600000000000000" pitchFamily="50" charset="-128"/>
              <a:ea typeface="HG丸ｺﾞｼｯｸM-PRO" panose="020F0600000000000000" pitchFamily="50" charset="-128"/>
            </a:endParaRPr>
          </a:p>
        </p:txBody>
      </p:sp>
      <p:sp>
        <p:nvSpPr>
          <p:cNvPr id="6" name="テキスト ボックス 5">
            <a:extLst>
              <a:ext uri="{FF2B5EF4-FFF2-40B4-BE49-F238E27FC236}">
                <a16:creationId xmlns:a16="http://schemas.microsoft.com/office/drawing/2014/main" id="{047777A3-F82C-73CE-CA25-6F92FD83C284}"/>
              </a:ext>
            </a:extLst>
          </p:cNvPr>
          <p:cNvSpPr txBox="1"/>
          <p:nvPr/>
        </p:nvSpPr>
        <p:spPr>
          <a:xfrm>
            <a:off x="545296" y="1849492"/>
            <a:ext cx="9312965" cy="1200329"/>
          </a:xfrm>
          <a:prstGeom prst="rect">
            <a:avLst/>
          </a:prstGeom>
          <a:noFill/>
        </p:spPr>
        <p:txBody>
          <a:bodyPr wrap="square">
            <a:spAutoFit/>
          </a:bodyPr>
          <a:lstStyle/>
          <a:p>
            <a:r>
              <a:rPr lang="ja-JP" altLang="en-US" dirty="0"/>
              <a:t>　</a:t>
            </a:r>
            <a:r>
              <a:rPr lang="ja-JP" altLang="en-US" sz="1350" dirty="0">
                <a:ea typeface="BIZ UDPゴシック" panose="020B0400000000000000" pitchFamily="50" charset="-128"/>
              </a:rPr>
              <a:t>吉備国際大学では、地域の皆様を対象に「まちなかゼミナール」を開講しております。</a:t>
            </a:r>
          </a:p>
          <a:p>
            <a:r>
              <a:rPr lang="ja-JP" altLang="en-US" sz="1350" dirty="0">
                <a:ea typeface="BIZ UDPゴシック" panose="020B0400000000000000" pitchFamily="50" charset="-128"/>
              </a:rPr>
              <a:t>新型コロナウイルス感染症拡大防止のため、動画配信で開催しておりましたが、この度、規模を縮小し約３年ぶりに</a:t>
            </a:r>
            <a:endParaRPr lang="en-US" altLang="ja-JP" sz="1350" dirty="0">
              <a:ea typeface="BIZ UDPゴシック" panose="020B0400000000000000" pitchFamily="50" charset="-128"/>
            </a:endParaRPr>
          </a:p>
          <a:p>
            <a:r>
              <a:rPr lang="ja-JP" altLang="en-US" sz="1350" dirty="0">
                <a:ea typeface="BIZ UDPゴシック" panose="020B0400000000000000" pitchFamily="50" charset="-128"/>
              </a:rPr>
              <a:t>対面にて、岡山キャンパス外国語学部の講師をお招きし「母国紹介と英会話」をテーマに２回開講いたします。</a:t>
            </a:r>
          </a:p>
          <a:p>
            <a:r>
              <a:rPr lang="ja-JP" altLang="en-US" sz="1350" dirty="0">
                <a:ea typeface="BIZ UDPゴシック" panose="020B0400000000000000" pitchFamily="50" charset="-128"/>
              </a:rPr>
              <a:t>　なお新型コロナウイルス感染症防止対策のため、人数制限を設け、感染症対策に万全を期して行います。</a:t>
            </a:r>
          </a:p>
          <a:p>
            <a:r>
              <a:rPr lang="ja-JP" altLang="en-US" sz="1350" dirty="0">
                <a:ea typeface="BIZ UDPゴシック" panose="020B0400000000000000" pitchFamily="50" charset="-128"/>
              </a:rPr>
              <a:t>　  お誘いあわせの上、お気軽にお申込みください。皆様のご参加をお待ちしております。</a:t>
            </a:r>
          </a:p>
        </p:txBody>
      </p:sp>
      <p:sp>
        <p:nvSpPr>
          <p:cNvPr id="30" name="テキスト ボックス 29">
            <a:extLst>
              <a:ext uri="{FF2B5EF4-FFF2-40B4-BE49-F238E27FC236}">
                <a16:creationId xmlns:a16="http://schemas.microsoft.com/office/drawing/2014/main" id="{36C712EE-DFCC-A82F-8B26-11148F99215E}"/>
              </a:ext>
            </a:extLst>
          </p:cNvPr>
          <p:cNvSpPr txBox="1"/>
          <p:nvPr/>
        </p:nvSpPr>
        <p:spPr>
          <a:xfrm>
            <a:off x="271781" y="3806405"/>
            <a:ext cx="288235" cy="369331"/>
          </a:xfrm>
          <a:prstGeom prst="rect">
            <a:avLst/>
          </a:prstGeom>
          <a:noFill/>
        </p:spPr>
        <p:txBody>
          <a:bodyPr wrap="square" rtlCol="0">
            <a:spAutoFit/>
          </a:bodyPr>
          <a:lstStyle/>
          <a:p>
            <a:endParaRPr kumimoji="1" lang="ja-JP" altLang="en-US" dirty="0"/>
          </a:p>
        </p:txBody>
      </p:sp>
      <p:sp>
        <p:nvSpPr>
          <p:cNvPr id="75" name="正方形/長方形 74">
            <a:extLst>
              <a:ext uri="{FF2B5EF4-FFF2-40B4-BE49-F238E27FC236}">
                <a16:creationId xmlns:a16="http://schemas.microsoft.com/office/drawing/2014/main" id="{49467CAB-9BF3-867C-6E34-CD1C4B5A1ADF}"/>
              </a:ext>
            </a:extLst>
          </p:cNvPr>
          <p:cNvSpPr/>
          <p:nvPr/>
        </p:nvSpPr>
        <p:spPr>
          <a:xfrm>
            <a:off x="0" y="1"/>
            <a:ext cx="9601200" cy="296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テキスト ボックス 50">
            <a:extLst>
              <a:ext uri="{FF2B5EF4-FFF2-40B4-BE49-F238E27FC236}">
                <a16:creationId xmlns:a16="http://schemas.microsoft.com/office/drawing/2014/main" id="{9DE7A716-B917-BCE4-2206-79210A8B54B1}"/>
              </a:ext>
            </a:extLst>
          </p:cNvPr>
          <p:cNvSpPr txBox="1"/>
          <p:nvPr/>
        </p:nvSpPr>
        <p:spPr>
          <a:xfrm>
            <a:off x="173619" y="10532080"/>
            <a:ext cx="5372100" cy="183365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sz="1100" b="1" kern="100" dirty="0">
                <a:effectLst/>
                <a:latin typeface="游明朝" panose="02020400000000000000" pitchFamily="18" charset="-128"/>
                <a:ea typeface="BIZ UDPゴシック" panose="020B0400000000000000" pitchFamily="50" charset="-128"/>
                <a:cs typeface="Times New Roman" panose="02020603050405020304" pitchFamily="18" charset="0"/>
              </a:rPr>
              <a:t>●</a:t>
            </a:r>
            <a:r>
              <a:rPr lang="en-US" altLang="ja-JP" sz="1100" b="1" kern="100" dirty="0">
                <a:effectLst/>
                <a:latin typeface="游明朝" panose="02020400000000000000" pitchFamily="18" charset="-128"/>
                <a:ea typeface="BIZ UDPゴシック" panose="020B0400000000000000" pitchFamily="50" charset="-128"/>
                <a:cs typeface="Times New Roman" panose="02020603050405020304" pitchFamily="18" charset="0"/>
              </a:rPr>
              <a:t> </a:t>
            </a:r>
            <a:r>
              <a:rPr lang="ja-JP" sz="1100" b="1" kern="100" dirty="0">
                <a:effectLst/>
                <a:latin typeface="游明朝" panose="02020400000000000000" pitchFamily="18" charset="-128"/>
                <a:ea typeface="BIZ UDPゴシック" panose="020B0400000000000000" pitchFamily="50" charset="-128"/>
                <a:cs typeface="Times New Roman" panose="02020603050405020304" pitchFamily="18" charset="0"/>
              </a:rPr>
              <a:t>申込方法：電話または</a:t>
            </a:r>
            <a:r>
              <a:rPr lang="en-US" altLang="ja-JP" sz="1100" b="1" kern="100" dirty="0">
                <a:effectLst/>
                <a:latin typeface="游明朝" panose="02020400000000000000" pitchFamily="18" charset="-128"/>
                <a:ea typeface="BIZ UDPゴシック" panose="020B0400000000000000" pitchFamily="50" charset="-128"/>
                <a:cs typeface="Times New Roman" panose="02020603050405020304" pitchFamily="18" charset="0"/>
              </a:rPr>
              <a:t>Mail</a:t>
            </a:r>
            <a:r>
              <a:rPr lang="ja-JP" sz="1100" b="1" kern="100" dirty="0">
                <a:effectLst/>
                <a:latin typeface="游明朝" panose="02020400000000000000" pitchFamily="18" charset="-128"/>
                <a:ea typeface="BIZ UDPゴシック" panose="020B0400000000000000" pitchFamily="50" charset="-128"/>
                <a:cs typeface="Times New Roman" panose="02020603050405020304" pitchFamily="18" charset="0"/>
              </a:rPr>
              <a:t>でお申込みください。</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sz="1100" b="1" kern="100" dirty="0">
                <a:effectLst/>
                <a:latin typeface="游明朝" panose="02020400000000000000" pitchFamily="18" charset="-128"/>
                <a:ea typeface="BIZ UDPゴシック" panose="020B0400000000000000" pitchFamily="50" charset="-128"/>
                <a:cs typeface="Times New Roman" panose="02020603050405020304" pitchFamily="18" charset="0"/>
              </a:rPr>
              <a:t>●</a:t>
            </a:r>
            <a:r>
              <a:rPr lang="en-US" altLang="ja-JP" sz="1100" b="1" kern="100" dirty="0">
                <a:effectLst/>
                <a:latin typeface="游明朝" panose="02020400000000000000" pitchFamily="18" charset="-128"/>
                <a:ea typeface="BIZ UDPゴシック" panose="020B0400000000000000" pitchFamily="50" charset="-128"/>
                <a:cs typeface="Times New Roman" panose="02020603050405020304" pitchFamily="18" charset="0"/>
              </a:rPr>
              <a:t> </a:t>
            </a:r>
            <a:r>
              <a:rPr lang="ja-JP" sz="1100" b="1" kern="100" dirty="0">
                <a:effectLst/>
                <a:latin typeface="游明朝" panose="02020400000000000000" pitchFamily="18" charset="-128"/>
                <a:ea typeface="BIZ UDPゴシック" panose="020B0400000000000000" pitchFamily="50" charset="-128"/>
                <a:cs typeface="Times New Roman" panose="02020603050405020304" pitchFamily="18" charset="0"/>
              </a:rPr>
              <a:t>申込期限：</a:t>
            </a:r>
            <a:r>
              <a:rPr lang="ja-JP" altLang="en-US" sz="1100" b="1" kern="100" dirty="0">
                <a:latin typeface="游明朝" panose="02020400000000000000" pitchFamily="18" charset="-128"/>
                <a:ea typeface="BIZ UDPゴシック" panose="020B0400000000000000" pitchFamily="50" charset="-128"/>
                <a:cs typeface="Times New Roman" panose="02020603050405020304" pitchFamily="18" charset="0"/>
              </a:rPr>
              <a:t>定員になり次第</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sz="1100" b="1" kern="100" dirty="0">
                <a:effectLst/>
                <a:latin typeface="游明朝" panose="02020400000000000000" pitchFamily="18" charset="-128"/>
                <a:ea typeface="BIZ UDPゴシック" panose="020B0400000000000000" pitchFamily="50" charset="-128"/>
                <a:cs typeface="Times New Roman" panose="02020603050405020304" pitchFamily="18" charset="0"/>
              </a:rPr>
              <a:t>●</a:t>
            </a:r>
            <a:r>
              <a:rPr lang="en-US" altLang="ja-JP" sz="1100" b="1" kern="100" dirty="0">
                <a:effectLst/>
                <a:latin typeface="游明朝" panose="02020400000000000000" pitchFamily="18" charset="-128"/>
                <a:ea typeface="BIZ UDPゴシック" panose="020B0400000000000000" pitchFamily="50" charset="-128"/>
                <a:cs typeface="Times New Roman" panose="02020603050405020304" pitchFamily="18" charset="0"/>
              </a:rPr>
              <a:t> </a:t>
            </a:r>
            <a:r>
              <a:rPr lang="ja-JP" sz="1100" b="1" kern="100" dirty="0">
                <a:effectLst/>
                <a:latin typeface="游明朝" panose="02020400000000000000" pitchFamily="18" charset="-128"/>
                <a:ea typeface="BIZ UDPゴシック" panose="020B0400000000000000" pitchFamily="50" charset="-128"/>
                <a:cs typeface="Times New Roman" panose="02020603050405020304" pitchFamily="18" charset="0"/>
              </a:rPr>
              <a:t>受付時間：</a:t>
            </a:r>
            <a:r>
              <a:rPr lang="en-US"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9:00</a:t>
            </a:r>
            <a:r>
              <a:rPr lang="ja-JP"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17:00</a:t>
            </a:r>
            <a:r>
              <a:rPr lang="ja-JP" sz="1100" b="1" kern="100" dirty="0">
                <a:effectLst/>
                <a:latin typeface="游明朝" panose="02020400000000000000" pitchFamily="18" charset="-128"/>
                <a:ea typeface="BIZ UDPゴシック" panose="020B0400000000000000" pitchFamily="50" charset="-128"/>
                <a:cs typeface="Times New Roman" panose="02020603050405020304" pitchFamily="18" charset="0"/>
              </a:rPr>
              <a:t>（月～金）　</a:t>
            </a:r>
            <a:r>
              <a:rPr lang="en-US" altLang="ja-JP" sz="1100" b="1" kern="100" dirty="0">
                <a:effectLst/>
                <a:latin typeface="游明朝" panose="02020400000000000000" pitchFamily="18" charset="-128"/>
                <a:ea typeface="BIZ UDPゴシック" panose="020B0400000000000000" pitchFamily="50" charset="-128"/>
                <a:cs typeface="Times New Roman" panose="02020603050405020304" pitchFamily="18" charset="0"/>
              </a:rPr>
              <a:t>Mail</a:t>
            </a:r>
            <a:r>
              <a:rPr lang="ja-JP" sz="1100" b="1" kern="100" dirty="0">
                <a:effectLst/>
                <a:latin typeface="游明朝" panose="02020400000000000000" pitchFamily="18" charset="-128"/>
                <a:ea typeface="BIZ UDPゴシック" panose="020B0400000000000000" pitchFamily="50" charset="-128"/>
                <a:cs typeface="Times New Roman" panose="02020603050405020304" pitchFamily="18" charset="0"/>
              </a:rPr>
              <a:t>の場合は土日祝日も受付可能です。</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sz="1100" b="1" kern="100" dirty="0">
                <a:effectLst/>
                <a:latin typeface="游明朝" panose="02020400000000000000" pitchFamily="18" charset="-128"/>
                <a:ea typeface="BIZ UDPゴシック" panose="020B0400000000000000" pitchFamily="50" charset="-128"/>
                <a:cs typeface="Times New Roman" panose="02020603050405020304" pitchFamily="18" charset="0"/>
              </a:rPr>
              <a:t>●</a:t>
            </a:r>
            <a:r>
              <a:rPr lang="en-US" altLang="ja-JP" sz="1100" b="1" kern="100" dirty="0">
                <a:effectLst/>
                <a:latin typeface="游明朝" panose="02020400000000000000" pitchFamily="18" charset="-128"/>
                <a:ea typeface="BIZ UDPゴシック" panose="020B0400000000000000" pitchFamily="50" charset="-128"/>
                <a:cs typeface="Times New Roman" panose="02020603050405020304" pitchFamily="18" charset="0"/>
              </a:rPr>
              <a:t> </a:t>
            </a:r>
            <a:r>
              <a:rPr lang="ja-JP" sz="1100" b="1" kern="100" dirty="0">
                <a:effectLst/>
                <a:latin typeface="游明朝" panose="02020400000000000000" pitchFamily="18" charset="-128"/>
                <a:ea typeface="BIZ UDPゴシック" panose="020B0400000000000000" pitchFamily="50" charset="-128"/>
                <a:cs typeface="Times New Roman" panose="02020603050405020304" pitchFamily="18" charset="0"/>
              </a:rPr>
              <a:t>個人情報の取り扱いについて</a:t>
            </a:r>
            <a:r>
              <a:rPr lang="en-US" altLang="ja-JP" sz="1100" b="1" kern="100" dirty="0">
                <a:effectLst/>
                <a:latin typeface="游明朝" panose="02020400000000000000" pitchFamily="18" charset="-128"/>
                <a:ea typeface="BIZ UDPゴシック" panose="020B0400000000000000" pitchFamily="50" charset="-128"/>
                <a:cs typeface="Times New Roman" panose="02020603050405020304" pitchFamily="18" charset="0"/>
              </a:rPr>
              <a:t> </a:t>
            </a:r>
            <a:r>
              <a:rPr lang="ja-JP" sz="1100" b="1" kern="100" dirty="0">
                <a:effectLst/>
                <a:latin typeface="游明朝" panose="02020400000000000000" pitchFamily="18" charset="-128"/>
                <a:ea typeface="BIZ UDPゴシック" panose="020B0400000000000000" pitchFamily="50" charset="-128"/>
                <a:cs typeface="Times New Roman" panose="02020603050405020304" pitchFamily="18" charset="0"/>
              </a:rPr>
              <a:t>取得した個人情報は、個人情報保護の観点</a:t>
            </a:r>
            <a:endParaRPr lang="en-US" altLang="ja-JP" sz="1100" b="1" kern="100" dirty="0">
              <a:effectLst/>
              <a:latin typeface="游明朝" panose="02020400000000000000" pitchFamily="18" charset="-128"/>
              <a:ea typeface="BIZ UDPゴシック" panose="020B0400000000000000" pitchFamily="50" charset="-128"/>
              <a:cs typeface="Times New Roman" panose="02020603050405020304" pitchFamily="18" charset="0"/>
            </a:endParaRPr>
          </a:p>
          <a:p>
            <a:pPr algn="just"/>
            <a:r>
              <a:rPr lang="ja-JP" altLang="en-US" sz="1100" b="1" kern="100" dirty="0">
                <a:latin typeface="游明朝" panose="02020400000000000000" pitchFamily="18" charset="-128"/>
                <a:ea typeface="BIZ UDPゴシック" panose="020B0400000000000000" pitchFamily="50" charset="-128"/>
                <a:cs typeface="Times New Roman" panose="02020603050405020304" pitchFamily="18" charset="0"/>
              </a:rPr>
              <a:t>　　</a:t>
            </a:r>
            <a:r>
              <a:rPr lang="ja-JP" sz="1100" b="1" kern="100" dirty="0">
                <a:effectLst/>
                <a:latin typeface="游明朝" panose="02020400000000000000" pitchFamily="18" charset="-128"/>
                <a:ea typeface="BIZ UDPゴシック" panose="020B0400000000000000" pitchFamily="50" charset="-128"/>
                <a:cs typeface="Times New Roman" panose="02020603050405020304" pitchFamily="18" charset="0"/>
              </a:rPr>
              <a:t>から厳重に管理します。</a:t>
            </a:r>
            <a:endParaRPr lang="en-US" altLang="ja-JP" sz="1050"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050" b="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1100" b="1" kern="100" dirty="0">
                <a:effectLst/>
                <a:latin typeface="游明朝" panose="02020400000000000000" pitchFamily="18" charset="-128"/>
                <a:ea typeface="BIZ UDPゴシック" panose="020B0400000000000000" pitchFamily="50" charset="-128"/>
                <a:cs typeface="Times New Roman" panose="02020603050405020304" pitchFamily="18" charset="0"/>
              </a:rPr>
              <a:t>また、本講座への登録及び受講に関するご連絡以外には使用いたしません。</a:t>
            </a:r>
            <a:endParaRPr lang="en-US" altLang="ja-JP" sz="1050" kern="100" dirty="0">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sz="1100" b="1" kern="100" dirty="0">
              <a:effectLst/>
              <a:latin typeface="游明朝" panose="02020400000000000000" pitchFamily="18" charset="-128"/>
              <a:ea typeface="BIZ UDPゴシック" panose="020B0400000000000000" pitchFamily="50" charset="-128"/>
              <a:cs typeface="Times New Roman" panose="02020603050405020304" pitchFamily="18" charset="0"/>
            </a:endParaRPr>
          </a:p>
          <a:p>
            <a:pPr algn="just"/>
            <a:r>
              <a:rPr lang="ja-JP" altLang="en-US" sz="1100" b="1" kern="100" dirty="0">
                <a:effectLst/>
                <a:latin typeface="游明朝" panose="02020400000000000000" pitchFamily="18" charset="-128"/>
                <a:ea typeface="BIZ UDPゴシック" panose="020B0400000000000000" pitchFamily="50" charset="-128"/>
                <a:cs typeface="Times New Roman" panose="02020603050405020304" pitchFamily="18" charset="0"/>
              </a:rPr>
              <a:t>●コロナウイルスの感染状況により開催を中止</a:t>
            </a:r>
            <a:r>
              <a:rPr lang="ja-JP" altLang="en-US" sz="1100" b="1" kern="100" dirty="0">
                <a:latin typeface="游明朝" panose="02020400000000000000" pitchFamily="18" charset="-128"/>
                <a:ea typeface="BIZ UDPゴシック" panose="020B0400000000000000" pitchFamily="50" charset="-128"/>
                <a:cs typeface="Times New Roman" panose="02020603050405020304" pitchFamily="18" charset="0"/>
              </a:rPr>
              <a:t>する</a:t>
            </a:r>
            <a:r>
              <a:rPr lang="ja-JP" altLang="en-US" sz="1100" b="1" kern="100" dirty="0">
                <a:effectLst/>
                <a:latin typeface="游明朝" panose="02020400000000000000" pitchFamily="18" charset="-128"/>
                <a:ea typeface="BIZ UDPゴシック" panose="020B0400000000000000" pitchFamily="50" charset="-128"/>
                <a:cs typeface="Times New Roman" panose="02020603050405020304" pitchFamily="18" charset="0"/>
              </a:rPr>
              <a:t>場合が</a:t>
            </a:r>
            <a:r>
              <a:rPr lang="ja-JP" altLang="en-US" sz="1100" b="1" kern="100" dirty="0">
                <a:latin typeface="游明朝" panose="02020400000000000000" pitchFamily="18" charset="-128"/>
                <a:ea typeface="BIZ UDPゴシック" panose="020B0400000000000000" pitchFamily="50" charset="-128"/>
                <a:cs typeface="Times New Roman" panose="02020603050405020304" pitchFamily="18" charset="0"/>
              </a:rPr>
              <a:t>あります。</a:t>
            </a:r>
            <a:endParaRPr lang="en-US" altLang="ja-JP" sz="1100" b="1" kern="100" dirty="0">
              <a:effectLst/>
              <a:latin typeface="游明朝" panose="02020400000000000000" pitchFamily="18" charset="-128"/>
              <a:ea typeface="BIZ UDPゴシック" panose="020B0400000000000000" pitchFamily="50" charset="-128"/>
              <a:cs typeface="Times New Roman" panose="02020603050405020304" pitchFamily="18" charset="0"/>
            </a:endParaRPr>
          </a:p>
        </p:txBody>
      </p:sp>
      <p:sp>
        <p:nvSpPr>
          <p:cNvPr id="110" name="テキスト ボックス 58">
            <a:extLst>
              <a:ext uri="{FF2B5EF4-FFF2-40B4-BE49-F238E27FC236}">
                <a16:creationId xmlns:a16="http://schemas.microsoft.com/office/drawing/2014/main" id="{37564F0B-5DF0-CF58-E193-23DD2CDEF0A9}"/>
              </a:ext>
            </a:extLst>
          </p:cNvPr>
          <p:cNvSpPr txBox="1"/>
          <p:nvPr/>
        </p:nvSpPr>
        <p:spPr>
          <a:xfrm>
            <a:off x="5040537" y="10506330"/>
            <a:ext cx="4552950" cy="21526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sz="1050" b="1" kern="100" dirty="0">
                <a:effectLst/>
                <a:latin typeface="游明朝" panose="02020400000000000000" pitchFamily="18" charset="-128"/>
                <a:ea typeface="BIZ UDPゴシック" panose="020B0400000000000000" pitchFamily="50" charset="-128"/>
                <a:cs typeface="Times New Roman" panose="02020603050405020304" pitchFamily="18" charset="0"/>
              </a:rPr>
              <a:t>●</a:t>
            </a:r>
            <a:r>
              <a:rPr lang="en-US" altLang="ja-JP" sz="1050" b="1" kern="100" dirty="0">
                <a:effectLst/>
                <a:latin typeface="游明朝" panose="02020400000000000000" pitchFamily="18" charset="-128"/>
                <a:ea typeface="BIZ UDPゴシック" panose="020B0400000000000000" pitchFamily="50" charset="-128"/>
                <a:cs typeface="Times New Roman" panose="02020603050405020304" pitchFamily="18" charset="0"/>
              </a:rPr>
              <a:t> </a:t>
            </a:r>
            <a:r>
              <a:rPr lang="ja-JP" sz="1050" b="1" kern="100" dirty="0">
                <a:effectLst/>
                <a:latin typeface="游明朝" panose="02020400000000000000" pitchFamily="18" charset="-128"/>
                <a:ea typeface="BIZ UDPゴシック" panose="020B0400000000000000" pitchFamily="50" charset="-128"/>
                <a:cs typeface="Times New Roman" panose="02020603050405020304" pitchFamily="18" charset="0"/>
              </a:rPr>
              <a:t>開催にあたりご協力をお願いします</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sz="1050" b="1" kern="100" dirty="0">
                <a:effectLst/>
                <a:latin typeface="游明朝" panose="02020400000000000000" pitchFamily="18" charset="-128"/>
                <a:ea typeface="BIZ UDPゴシック" panose="020B0400000000000000" pitchFamily="50" charset="-128"/>
                <a:cs typeface="Times New Roman" panose="02020603050405020304" pitchFamily="18" charset="0"/>
              </a:rPr>
              <a:t>　</a:t>
            </a:r>
            <a:r>
              <a:rPr lang="en-US" altLang="ja-JP" sz="1050" b="1" kern="100" dirty="0">
                <a:effectLst/>
                <a:latin typeface="游明朝" panose="02020400000000000000" pitchFamily="18" charset="-128"/>
                <a:ea typeface="BIZ UDPゴシック" panose="020B0400000000000000" pitchFamily="50" charset="-128"/>
                <a:cs typeface="Times New Roman" panose="02020603050405020304" pitchFamily="18" charset="0"/>
              </a:rPr>
              <a:t> </a:t>
            </a:r>
            <a:r>
              <a:rPr lang="ja-JP" sz="1050" b="1" kern="100" dirty="0">
                <a:effectLst/>
                <a:latin typeface="游明朝" panose="02020400000000000000" pitchFamily="18" charset="-128"/>
                <a:ea typeface="BIZ UDPゴシック" panose="020B0400000000000000" pitchFamily="50" charset="-128"/>
                <a:cs typeface="Times New Roman" panose="02020603050405020304" pitchFamily="18" charset="0"/>
              </a:rPr>
              <a:t>・マスクの着用、咳エチケットや手指消毒などの基本的な感染予防策</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sz="1050" b="1" kern="100" dirty="0">
                <a:effectLst/>
                <a:latin typeface="游明朝" panose="02020400000000000000" pitchFamily="18" charset="-128"/>
                <a:ea typeface="BIZ UDPゴシック" panose="020B0400000000000000" pitchFamily="50" charset="-128"/>
                <a:cs typeface="Times New Roman" panose="02020603050405020304" pitchFamily="18" charset="0"/>
              </a:rPr>
              <a:t>　</a:t>
            </a:r>
            <a:r>
              <a:rPr lang="en-US" altLang="ja-JP" sz="1050" b="1" kern="100" dirty="0">
                <a:effectLst/>
                <a:latin typeface="游明朝" panose="02020400000000000000" pitchFamily="18" charset="-128"/>
                <a:ea typeface="BIZ UDPゴシック" panose="020B0400000000000000" pitchFamily="50" charset="-128"/>
                <a:cs typeface="Times New Roman" panose="02020603050405020304" pitchFamily="18" charset="0"/>
              </a:rPr>
              <a:t> </a:t>
            </a:r>
            <a:r>
              <a:rPr lang="ja-JP" sz="1050" b="1" kern="100" dirty="0">
                <a:effectLst/>
                <a:latin typeface="游明朝" panose="02020400000000000000" pitchFamily="18" charset="-128"/>
                <a:ea typeface="BIZ UDPゴシック" panose="020B0400000000000000" pitchFamily="50" charset="-128"/>
                <a:cs typeface="Times New Roman" panose="02020603050405020304" pitchFamily="18" charset="0"/>
              </a:rPr>
              <a:t>・検温を実施し、</a:t>
            </a:r>
            <a:r>
              <a:rPr 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37.3</a:t>
            </a:r>
            <a:r>
              <a:rPr lang="ja-JP" sz="1050" b="1" kern="100" dirty="0">
                <a:effectLst/>
                <a:latin typeface="游明朝" panose="02020400000000000000" pitchFamily="18" charset="-128"/>
                <a:ea typeface="BIZ UDPゴシック" panose="020B0400000000000000" pitchFamily="50" charset="-128"/>
                <a:cs typeface="Times New Roman" panose="02020603050405020304" pitchFamily="18" charset="0"/>
              </a:rPr>
              <a:t>度以上ある場合は入場をお断りさせて</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33350" algn="just"/>
            <a:r>
              <a:rPr lang="en-US" altLang="ja-JP" sz="1050" b="1" kern="100" dirty="0">
                <a:effectLst/>
                <a:latin typeface="游明朝" panose="02020400000000000000" pitchFamily="18" charset="-128"/>
                <a:ea typeface="BIZ UDPゴシック" panose="020B0400000000000000" pitchFamily="50" charset="-128"/>
                <a:cs typeface="Times New Roman" panose="02020603050405020304" pitchFamily="18" charset="0"/>
              </a:rPr>
              <a:t>  </a:t>
            </a:r>
            <a:r>
              <a:rPr lang="ja-JP" sz="1050" b="1" kern="100" dirty="0">
                <a:effectLst/>
                <a:latin typeface="游明朝" panose="02020400000000000000" pitchFamily="18" charset="-128"/>
                <a:ea typeface="BIZ UDPゴシック" panose="020B0400000000000000" pitchFamily="50" charset="-128"/>
                <a:cs typeface="Times New Roman" panose="02020603050405020304" pitchFamily="18" charset="0"/>
              </a:rPr>
              <a:t>いただ</a:t>
            </a:r>
            <a:r>
              <a:rPr lang="ja-JP" altLang="en-US" sz="1050" b="1" kern="100" dirty="0">
                <a:effectLst/>
                <a:latin typeface="游明朝" panose="02020400000000000000" pitchFamily="18" charset="-128"/>
                <a:ea typeface="BIZ UDPゴシック" panose="020B0400000000000000" pitchFamily="50" charset="-128"/>
                <a:cs typeface="Times New Roman" panose="02020603050405020304" pitchFamily="18" charset="0"/>
              </a:rPr>
              <a:t>くこともございますので</a:t>
            </a:r>
            <a:r>
              <a:rPr lang="ja-JP" sz="1050" b="1" kern="100" dirty="0">
                <a:effectLst/>
                <a:latin typeface="游明朝" panose="02020400000000000000" pitchFamily="18" charset="-128"/>
                <a:ea typeface="BIZ UDPゴシック" panose="020B0400000000000000" pitchFamily="50" charset="-128"/>
                <a:cs typeface="Times New Roman" panose="02020603050405020304" pitchFamily="18" charset="0"/>
              </a:rPr>
              <a:t>、</a:t>
            </a:r>
            <a:r>
              <a:rPr lang="ja-JP" altLang="en-US" sz="1050" b="1" kern="100" dirty="0">
                <a:effectLst/>
                <a:latin typeface="游明朝" panose="02020400000000000000" pitchFamily="18" charset="-128"/>
                <a:ea typeface="BIZ UDPゴシック" panose="020B0400000000000000" pitchFamily="50" charset="-128"/>
                <a:cs typeface="Times New Roman" panose="02020603050405020304" pitchFamily="18" charset="0"/>
              </a:rPr>
              <a:t>あらかじめ</a:t>
            </a:r>
            <a:r>
              <a:rPr lang="ja-JP" sz="1050" b="1" kern="100" dirty="0">
                <a:effectLst/>
                <a:latin typeface="游明朝" panose="02020400000000000000" pitchFamily="18" charset="-128"/>
                <a:ea typeface="BIZ UDPゴシック" panose="020B0400000000000000" pitchFamily="50" charset="-128"/>
                <a:cs typeface="Times New Roman" panose="02020603050405020304" pitchFamily="18" charset="0"/>
              </a:rPr>
              <a:t>ご了承ください。</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sz="1050" b="1" kern="100" dirty="0">
                <a:effectLst/>
                <a:latin typeface="游明朝" panose="02020400000000000000" pitchFamily="18" charset="-128"/>
                <a:ea typeface="BIZ UDPゴシック" panose="020B0400000000000000" pitchFamily="50" charset="-128"/>
                <a:cs typeface="Times New Roman" panose="02020603050405020304" pitchFamily="18" charset="0"/>
              </a:rPr>
              <a:t>●</a:t>
            </a:r>
            <a:r>
              <a:rPr lang="en-US" altLang="ja-JP" sz="1050" b="1" kern="100" dirty="0">
                <a:effectLst/>
                <a:latin typeface="游明朝" panose="02020400000000000000" pitchFamily="18" charset="-128"/>
                <a:ea typeface="BIZ UDPゴシック" panose="020B0400000000000000" pitchFamily="50" charset="-128"/>
                <a:cs typeface="Times New Roman" panose="02020603050405020304" pitchFamily="18" charset="0"/>
              </a:rPr>
              <a:t> </a:t>
            </a:r>
            <a:r>
              <a:rPr lang="ja-JP" sz="1050" b="1" kern="100" dirty="0">
                <a:effectLst/>
                <a:latin typeface="游明朝" panose="02020400000000000000" pitchFamily="18" charset="-128"/>
                <a:ea typeface="BIZ UDPゴシック" panose="020B0400000000000000" pitchFamily="50" charset="-128"/>
                <a:cs typeface="Times New Roman" panose="02020603050405020304" pitchFamily="18" charset="0"/>
              </a:rPr>
              <a:t>申込み・問合せ先</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33350" algn="just"/>
            <a:r>
              <a:rPr lang="en-US" altLang="ja-JP" sz="1050" b="1" kern="100" dirty="0">
                <a:effectLst/>
                <a:latin typeface="游明朝" panose="02020400000000000000" pitchFamily="18" charset="-128"/>
                <a:ea typeface="BIZ UDPゴシック" panose="020B0400000000000000" pitchFamily="50" charset="-128"/>
                <a:cs typeface="Times New Roman" panose="02020603050405020304" pitchFamily="18" charset="0"/>
              </a:rPr>
              <a:t> </a:t>
            </a:r>
            <a:r>
              <a:rPr lang="ja-JP" sz="1050" b="1" kern="100" dirty="0">
                <a:effectLst/>
                <a:latin typeface="游明朝" panose="02020400000000000000" pitchFamily="18" charset="-128"/>
                <a:ea typeface="BIZ UDPゴシック" panose="020B0400000000000000" pitchFamily="50" charset="-128"/>
                <a:cs typeface="Times New Roman" panose="02020603050405020304" pitchFamily="18" charset="0"/>
              </a:rPr>
              <a:t>吉備国際大学 </a:t>
            </a:r>
            <a:r>
              <a:rPr lang="ja-JP" altLang="en-US" sz="1050" b="1" kern="100" dirty="0">
                <a:latin typeface="游明朝" panose="02020400000000000000" pitchFamily="18" charset="-128"/>
                <a:ea typeface="BIZ UDPゴシック" panose="020B0400000000000000" pitchFamily="50" charset="-128"/>
                <a:cs typeface="Times New Roman" panose="02020603050405020304" pitchFamily="18" charset="0"/>
              </a:rPr>
              <a:t>高梁キャンパス（庶務課）</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33350" algn="just"/>
            <a:r>
              <a:rPr lang="ja-JP" altLang="en-US" sz="1050" b="1" kern="100" dirty="0">
                <a:effectLst/>
                <a:latin typeface="游明朝" panose="02020400000000000000" pitchFamily="18" charset="-128"/>
                <a:ea typeface="BIZ UDPゴシック" panose="020B0400000000000000" pitchFamily="50" charset="-128"/>
                <a:cs typeface="Times New Roman" panose="02020603050405020304" pitchFamily="18" charset="0"/>
              </a:rPr>
              <a:t>　</a:t>
            </a:r>
            <a:r>
              <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050" b="1" kern="100" dirty="0">
                <a:latin typeface="BIZ UDPゴシック" panose="020B0400000000000000" pitchFamily="50" charset="-128"/>
                <a:ea typeface="BIZ UDPゴシック" panose="020B0400000000000000" pitchFamily="50" charset="-128"/>
                <a:cs typeface="Times New Roman" panose="02020603050405020304" pitchFamily="18" charset="0"/>
              </a:rPr>
              <a:t>716</a:t>
            </a:r>
            <a:r>
              <a:rPr 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8508</a:t>
            </a:r>
            <a:r>
              <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050" b="1" kern="100" dirty="0">
                <a:latin typeface="BIZ UDPゴシック" panose="020B0400000000000000" pitchFamily="50" charset="-128"/>
                <a:ea typeface="BIZ UDPゴシック" panose="020B0400000000000000" pitchFamily="50" charset="-128"/>
                <a:cs typeface="Times New Roman" panose="02020603050405020304" pitchFamily="18" charset="0"/>
              </a:rPr>
              <a:t>岡山県高梁市伊賀町</a:t>
            </a:r>
            <a:r>
              <a:rPr lang="en-US" altLang="ja-JP" sz="1050" b="1" kern="100" dirty="0">
                <a:latin typeface="BIZ UDPゴシック" panose="020B0400000000000000" pitchFamily="50" charset="-128"/>
                <a:ea typeface="BIZ UDPゴシック" panose="020B0400000000000000" pitchFamily="50" charset="-128"/>
                <a:cs typeface="Times New Roman" panose="02020603050405020304" pitchFamily="18" charset="0"/>
              </a:rPr>
              <a:t>8</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indent="133350" algn="just"/>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TEL</a:t>
            </a:r>
            <a:r>
              <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a:t>
            </a:r>
            <a:r>
              <a:rPr lang="en-US"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866</a:t>
            </a:r>
            <a:r>
              <a:rPr 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22</a:t>
            </a:r>
            <a:r>
              <a:rPr lang="en-US" altLang="ja-JP" sz="1050" b="1" kern="100" dirty="0">
                <a:latin typeface="BIZ UDPゴシック" panose="020B0400000000000000" pitchFamily="50" charset="-128"/>
                <a:ea typeface="BIZ UDPゴシック" panose="020B0400000000000000" pitchFamily="50" charset="-128"/>
                <a:cs typeface="Times New Roman" panose="02020603050405020304" pitchFamily="18" charset="0"/>
              </a:rPr>
              <a:t>-7404</a:t>
            </a:r>
            <a:endParaRPr 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indent="133350" algn="just"/>
            <a:r>
              <a:rPr lang="ja-JP" alt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HP</a:t>
            </a:r>
            <a:r>
              <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sz="1050" b="1" kern="100" dirty="0">
                <a:latin typeface="BIZ UDPゴシック" panose="020B0400000000000000" pitchFamily="50" charset="-128"/>
                <a:ea typeface="BIZ UDPゴシック" panose="020B0400000000000000" pitchFamily="50" charset="-128"/>
                <a:cs typeface="Times New Roman" panose="02020603050405020304" pitchFamily="18" charset="0"/>
                <a:hlinkClick r:id="rId3"/>
              </a:rPr>
              <a:t>http://kiui.jp</a:t>
            </a:r>
            <a:endParaRPr lang="en-US" sz="1050" b="1"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indent="133350" algn="just"/>
            <a:r>
              <a:rPr lang="en-US"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E-mail</a:t>
            </a:r>
            <a:r>
              <a:rPr 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05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kiu-syomu</a:t>
            </a:r>
            <a:r>
              <a:rPr lang="en-US" altLang="ja-JP" sz="1050" b="1" kern="100" dirty="0">
                <a:latin typeface="BIZ UDPゴシック" panose="020B0400000000000000" pitchFamily="50" charset="-128"/>
                <a:ea typeface="BIZ UDPゴシック" panose="020B0400000000000000" pitchFamily="50" charset="-128"/>
                <a:cs typeface="Times New Roman" panose="02020603050405020304" pitchFamily="18" charset="0"/>
              </a:rPr>
              <a:t>@office.jei.ac.jp</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indent="133350" algn="just"/>
            <a:r>
              <a:rPr lang="en-US" sz="1050" b="1" kern="100" dirty="0">
                <a:effectLst/>
                <a:latin typeface="BIZ UDPゴシック" panose="020B0400000000000000"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11" name="テキスト ボックス 1024">
            <a:extLst>
              <a:ext uri="{FF2B5EF4-FFF2-40B4-BE49-F238E27FC236}">
                <a16:creationId xmlns:a16="http://schemas.microsoft.com/office/drawing/2014/main" id="{8CD86027-84ED-03F2-7F59-B5BB6ACDBFE1}"/>
              </a:ext>
            </a:extLst>
          </p:cNvPr>
          <p:cNvSpPr txBox="1"/>
          <p:nvPr/>
        </p:nvSpPr>
        <p:spPr>
          <a:xfrm>
            <a:off x="3019962" y="12149363"/>
            <a:ext cx="3554951" cy="27695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indent="133350" algn="just"/>
            <a:r>
              <a:rPr lang="ja-JP" sz="1400" b="1" kern="100" dirty="0">
                <a:effectLst/>
                <a:latin typeface="游明朝" panose="02020400000000000000" pitchFamily="18" charset="-128"/>
                <a:ea typeface="BIZ UDPゴシック" panose="020B0400000000000000" pitchFamily="50" charset="-128"/>
                <a:cs typeface="Times New Roman" panose="02020603050405020304" pitchFamily="18" charset="0"/>
              </a:rPr>
              <a:t>主催：吉備国際大学</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grpSp>
        <p:nvGrpSpPr>
          <p:cNvPr id="33" name="グループ化 32">
            <a:extLst>
              <a:ext uri="{FF2B5EF4-FFF2-40B4-BE49-F238E27FC236}">
                <a16:creationId xmlns:a16="http://schemas.microsoft.com/office/drawing/2014/main" id="{0108EFB9-D9FA-7568-F5E3-CEBA5762E777}"/>
              </a:ext>
            </a:extLst>
          </p:cNvPr>
          <p:cNvGrpSpPr/>
          <p:nvPr/>
        </p:nvGrpSpPr>
        <p:grpSpPr>
          <a:xfrm>
            <a:off x="327922" y="3474187"/>
            <a:ext cx="8713925" cy="1360478"/>
            <a:chOff x="338377" y="4522892"/>
            <a:chExt cx="8713925" cy="1360478"/>
          </a:xfrm>
        </p:grpSpPr>
        <p:grpSp>
          <p:nvGrpSpPr>
            <p:cNvPr id="13" name="グループ化 12">
              <a:extLst>
                <a:ext uri="{FF2B5EF4-FFF2-40B4-BE49-F238E27FC236}">
                  <a16:creationId xmlns:a16="http://schemas.microsoft.com/office/drawing/2014/main" id="{F4F7422B-21A1-9045-2F51-F17922E77D45}"/>
                </a:ext>
              </a:extLst>
            </p:cNvPr>
            <p:cNvGrpSpPr/>
            <p:nvPr/>
          </p:nvGrpSpPr>
          <p:grpSpPr>
            <a:xfrm>
              <a:off x="338377" y="4522892"/>
              <a:ext cx="1480711" cy="1322070"/>
              <a:chOff x="338377" y="4522892"/>
              <a:chExt cx="1480711" cy="1322070"/>
            </a:xfrm>
          </p:grpSpPr>
          <p:pic>
            <p:nvPicPr>
              <p:cNvPr id="46" name="グラフィックス 45" descr="バッジ 1 単色塗りつぶし">
                <a:extLst>
                  <a:ext uri="{FF2B5EF4-FFF2-40B4-BE49-F238E27FC236}">
                    <a16:creationId xmlns:a16="http://schemas.microsoft.com/office/drawing/2014/main" id="{AA699371-7BB0-3BF3-3E37-80CDDB161C7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338377" y="4522892"/>
                <a:ext cx="1389478" cy="1322070"/>
              </a:xfrm>
              <a:prstGeom prst="rect">
                <a:avLst/>
              </a:prstGeom>
            </p:spPr>
          </p:pic>
          <p:sp>
            <p:nvSpPr>
              <p:cNvPr id="47" name="テキスト ボックス 46">
                <a:extLst>
                  <a:ext uri="{FF2B5EF4-FFF2-40B4-BE49-F238E27FC236}">
                    <a16:creationId xmlns:a16="http://schemas.microsoft.com/office/drawing/2014/main" id="{7640EEE1-36F4-D321-1442-FE78F9DEC442}"/>
                  </a:ext>
                </a:extLst>
              </p:cNvPr>
              <p:cNvSpPr txBox="1"/>
              <p:nvPr/>
            </p:nvSpPr>
            <p:spPr>
              <a:xfrm>
                <a:off x="546893" y="5040586"/>
                <a:ext cx="184628" cy="307777"/>
              </a:xfrm>
              <a:prstGeom prst="rect">
                <a:avLst/>
              </a:prstGeom>
              <a:noFill/>
            </p:spPr>
            <p:txBody>
              <a:bodyPr wrap="square" rtlCol="0">
                <a:spAutoFit/>
              </a:bodyPr>
              <a:lstStyle/>
              <a:p>
                <a:r>
                  <a:rPr kumimoji="1" lang="ja-JP" altLang="en-US" sz="1400" dirty="0">
                    <a:solidFill>
                      <a:schemeClr val="bg1"/>
                    </a:solidFill>
                    <a:latin typeface="BIZ UDPゴシック" panose="020B0400000000000000" pitchFamily="50" charset="-128"/>
                    <a:ea typeface="BIZ UDPゴシック" panose="020B0400000000000000" pitchFamily="50" charset="-128"/>
                  </a:rPr>
                  <a:t>第</a:t>
                </a:r>
              </a:p>
            </p:txBody>
          </p:sp>
          <p:sp>
            <p:nvSpPr>
              <p:cNvPr id="49" name="テキスト ボックス 48">
                <a:extLst>
                  <a:ext uri="{FF2B5EF4-FFF2-40B4-BE49-F238E27FC236}">
                    <a16:creationId xmlns:a16="http://schemas.microsoft.com/office/drawing/2014/main" id="{ED47DC6E-4410-0C4D-F366-46D65EC1EEAD}"/>
                  </a:ext>
                </a:extLst>
              </p:cNvPr>
              <p:cNvSpPr txBox="1"/>
              <p:nvPr/>
            </p:nvSpPr>
            <p:spPr>
              <a:xfrm>
                <a:off x="1143905" y="5040586"/>
                <a:ext cx="675183" cy="307777"/>
              </a:xfrm>
              <a:prstGeom prst="rect">
                <a:avLst/>
              </a:prstGeom>
              <a:noFill/>
            </p:spPr>
            <p:txBody>
              <a:bodyPr wrap="square" rtlCol="0">
                <a:spAutoFit/>
              </a:bodyPr>
              <a:lstStyle/>
              <a:p>
                <a:r>
                  <a:rPr kumimoji="1" lang="ja-JP" altLang="en-US" sz="1400" dirty="0">
                    <a:solidFill>
                      <a:schemeClr val="bg1"/>
                    </a:solidFill>
                    <a:latin typeface="BIZ UDPゴシック" panose="020B0400000000000000" pitchFamily="50" charset="-128"/>
                    <a:ea typeface="BIZ UDPゴシック" panose="020B0400000000000000" pitchFamily="50" charset="-128"/>
                  </a:rPr>
                  <a:t>回</a:t>
                </a:r>
              </a:p>
            </p:txBody>
          </p:sp>
        </p:grpSp>
        <p:sp>
          <p:nvSpPr>
            <p:cNvPr id="60" name="テキスト ボックス 59">
              <a:extLst>
                <a:ext uri="{FF2B5EF4-FFF2-40B4-BE49-F238E27FC236}">
                  <a16:creationId xmlns:a16="http://schemas.microsoft.com/office/drawing/2014/main" id="{1E6A4B5D-616D-12FB-CD92-39CABD41CD78}"/>
                </a:ext>
              </a:extLst>
            </p:cNvPr>
            <p:cNvSpPr txBox="1"/>
            <p:nvPr/>
          </p:nvSpPr>
          <p:spPr>
            <a:xfrm>
              <a:off x="2363175" y="5360150"/>
              <a:ext cx="6689127" cy="523220"/>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講 　　 師</a:t>
              </a:r>
              <a:r>
                <a:rPr kumimoji="1" lang="en-US" altLang="ja-JP" sz="1400" dirty="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外国語学部　</a:t>
              </a:r>
              <a:r>
                <a:rPr lang="ja-JP" altLang="en-US" sz="1400" dirty="0">
                  <a:latin typeface="BIZ UDPゴシック" panose="020B0400000000000000" pitchFamily="50" charset="-128"/>
                  <a:ea typeface="BIZ UDPゴシック" panose="020B0400000000000000" pitchFamily="50" charset="-128"/>
                </a:rPr>
                <a:t>外国</a:t>
              </a:r>
              <a:r>
                <a:rPr kumimoji="1" lang="ja-JP" altLang="en-US" sz="1400" dirty="0">
                  <a:latin typeface="BIZ UDPゴシック" panose="020B0400000000000000" pitchFamily="50" charset="-128"/>
                  <a:ea typeface="BIZ UDPゴシック" panose="020B0400000000000000" pitchFamily="50" charset="-128"/>
                </a:rPr>
                <a:t>学科</a:t>
              </a:r>
              <a:r>
                <a:rPr lang="ja-JP" altLang="en-US" sz="1400" dirty="0">
                  <a:latin typeface="BIZ UDPゴシック" panose="020B0400000000000000" pitchFamily="50" charset="-128"/>
                  <a:ea typeface="BIZ UDPゴシック" panose="020B0400000000000000" pitchFamily="50" charset="-128"/>
                </a:rPr>
                <a:t>　　講師</a:t>
              </a:r>
              <a:r>
                <a:rPr kumimoji="1" lang="ja-JP" altLang="en-US" sz="1400" dirty="0">
                  <a:latin typeface="BIZ UDPゴシック" panose="020B0400000000000000" pitchFamily="50" charset="-128"/>
                  <a:ea typeface="BIZ UDPゴシック" panose="020B0400000000000000" pitchFamily="50" charset="-128"/>
                </a:rPr>
                <a:t>　　</a:t>
              </a:r>
              <a:r>
                <a:rPr lang="ja-JP" altLang="en-US" sz="1400" dirty="0">
                  <a:latin typeface="BIZ UDPゴシック" panose="020B0400000000000000" pitchFamily="50" charset="-128"/>
                  <a:ea typeface="BIZ UDPゴシック" panose="020B0400000000000000" pitchFamily="50" charset="-128"/>
                </a:rPr>
                <a:t>イアン　ウォーナー</a:t>
              </a:r>
              <a:endParaRPr kumimoji="1" lang="en-US" altLang="ja-JP" sz="1400" dirty="0">
                <a:latin typeface="BIZ UDPゴシック" panose="020B0400000000000000" pitchFamily="50" charset="-128"/>
                <a:ea typeface="BIZ UDPゴシック" panose="020B0400000000000000" pitchFamily="50" charset="-128"/>
              </a:endParaRPr>
            </a:p>
            <a:p>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専門分野</a:t>
              </a:r>
              <a:r>
                <a:rPr kumimoji="1" lang="en-US" altLang="ja-JP" sz="1400" dirty="0">
                  <a:latin typeface="BIZ UDPゴシック" panose="020B0400000000000000" pitchFamily="50" charset="-128"/>
                  <a:ea typeface="BIZ UDPゴシック" panose="020B0400000000000000" pitchFamily="50" charset="-128"/>
                </a:rPr>
                <a:t>】  </a:t>
              </a:r>
              <a:r>
                <a:rPr lang="ja-JP" altLang="en-US" sz="1400" dirty="0">
                  <a:latin typeface="BIZ UDPゴシック" panose="020B0400000000000000" pitchFamily="50" charset="-128"/>
                  <a:ea typeface="BIZ UDPゴシック" panose="020B0400000000000000" pitchFamily="50" charset="-128"/>
                </a:rPr>
                <a:t>デザイン、国際関係</a:t>
              </a:r>
              <a:endParaRPr kumimoji="1" lang="zh-TW" altLang="en-US" sz="1400" dirty="0">
                <a:latin typeface="BIZ UDPゴシック" panose="020B0400000000000000" pitchFamily="50" charset="-128"/>
                <a:ea typeface="BIZ UDPゴシック" panose="020B0400000000000000" pitchFamily="50" charset="-128"/>
              </a:endParaRPr>
            </a:p>
          </p:txBody>
        </p:sp>
        <p:sp>
          <p:nvSpPr>
            <p:cNvPr id="65" name="フローチャート: 端子 64">
              <a:extLst>
                <a:ext uri="{FF2B5EF4-FFF2-40B4-BE49-F238E27FC236}">
                  <a16:creationId xmlns:a16="http://schemas.microsoft.com/office/drawing/2014/main" id="{0F46B4DB-D208-3C57-CF38-B2622BCFB286}"/>
                </a:ext>
              </a:extLst>
            </p:cNvPr>
            <p:cNvSpPr/>
            <p:nvPr/>
          </p:nvSpPr>
          <p:spPr>
            <a:xfrm>
              <a:off x="6511550" y="4774572"/>
              <a:ext cx="1278878" cy="373964"/>
            </a:xfrm>
            <a:prstGeom prst="flowChartTerminator">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BIZ UDPゴシック" panose="020B0400000000000000" pitchFamily="50" charset="-128"/>
                  <a:ea typeface="BIZ UDPゴシック" panose="020B0400000000000000" pitchFamily="50" charset="-128"/>
                </a:rPr>
                <a:t>定員：１５名</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889AAFBF-8EFF-1A17-8033-2C285E835728}"/>
                </a:ext>
              </a:extLst>
            </p:cNvPr>
            <p:cNvSpPr txBox="1"/>
            <p:nvPr/>
          </p:nvSpPr>
          <p:spPr>
            <a:xfrm>
              <a:off x="1546714" y="5060872"/>
              <a:ext cx="5329120" cy="400110"/>
            </a:xfrm>
            <a:prstGeom prst="rect">
              <a:avLst/>
            </a:prstGeom>
            <a:noFill/>
            <a:ln>
              <a:noFill/>
            </a:ln>
          </p:spPr>
          <p:txBody>
            <a:bodyPr wrap="square" rtlCol="0">
              <a:spAutoFit/>
            </a:bodyPr>
            <a:lstStyle/>
            <a:p>
              <a:r>
                <a:rPr lang="en-US" altLang="ja-JP" sz="2000" b="1" spc="300" dirty="0" smtClean="0">
                  <a:uFill>
                    <a:solidFill>
                      <a:srgbClr val="92D050"/>
                    </a:solidFill>
                  </a:uFill>
                </a:rPr>
                <a:t>2023</a:t>
              </a:r>
              <a:r>
                <a:rPr lang="ja-JP" altLang="en-US" sz="2000" b="1" spc="300" dirty="0" smtClean="0">
                  <a:uFill>
                    <a:solidFill>
                      <a:srgbClr val="92D050"/>
                    </a:solidFill>
                  </a:uFill>
                </a:rPr>
                <a:t>年</a:t>
              </a:r>
              <a:r>
                <a:rPr lang="en-US" altLang="ja-JP" sz="2000" b="1" spc="300" dirty="0" smtClean="0">
                  <a:uFill>
                    <a:solidFill>
                      <a:srgbClr val="92D050"/>
                    </a:solidFill>
                  </a:uFill>
                </a:rPr>
                <a:t>3</a:t>
              </a:r>
              <a:r>
                <a:rPr lang="ja-JP" altLang="en-US" sz="2000" b="1" spc="300" dirty="0" smtClean="0">
                  <a:uFill>
                    <a:solidFill>
                      <a:srgbClr val="92D050"/>
                    </a:solidFill>
                  </a:uFill>
                </a:rPr>
                <a:t>月</a:t>
              </a:r>
              <a:r>
                <a:rPr lang="en-US" altLang="ja-JP" sz="2000" b="1" spc="300" dirty="0">
                  <a:uFill>
                    <a:solidFill>
                      <a:srgbClr val="92D050"/>
                    </a:solidFill>
                  </a:uFill>
                </a:rPr>
                <a:t>11</a:t>
              </a:r>
              <a:r>
                <a:rPr lang="ja-JP" altLang="en-US" sz="2000" b="1" spc="300" dirty="0" smtClean="0">
                  <a:uFill>
                    <a:solidFill>
                      <a:srgbClr val="92D050"/>
                    </a:solidFill>
                  </a:uFill>
                </a:rPr>
                <a:t>日</a:t>
              </a:r>
              <a:r>
                <a:rPr lang="ja-JP" altLang="en-US" sz="2000" b="1" spc="300" dirty="0">
                  <a:uFill>
                    <a:solidFill>
                      <a:srgbClr val="92D050"/>
                    </a:solidFill>
                  </a:uFill>
                </a:rPr>
                <a:t>（土</a:t>
              </a:r>
              <a:r>
                <a:rPr lang="ja-JP" altLang="en-US" sz="2000" b="1" spc="300" dirty="0" smtClean="0">
                  <a:uFill>
                    <a:solidFill>
                      <a:srgbClr val="92D050"/>
                    </a:solidFill>
                  </a:uFill>
                </a:rPr>
                <a:t>）</a:t>
              </a:r>
              <a:r>
                <a:rPr lang="en-US" altLang="ja-JP" sz="2000" b="1" spc="300" dirty="0" smtClean="0">
                  <a:uFill>
                    <a:solidFill>
                      <a:srgbClr val="92D050"/>
                    </a:solidFill>
                  </a:uFill>
                </a:rPr>
                <a:t>13:</a:t>
              </a:r>
              <a:r>
                <a:rPr lang="en-US" altLang="ja-JP" sz="2000" b="1" spc="300" dirty="0">
                  <a:uFill>
                    <a:solidFill>
                      <a:srgbClr val="92D050"/>
                    </a:solidFill>
                  </a:uFill>
                </a:rPr>
                <a:t>30</a:t>
              </a:r>
              <a:r>
                <a:rPr lang="ja-JP" altLang="en-US" sz="2000" b="1" spc="300" dirty="0" smtClean="0">
                  <a:uFill>
                    <a:solidFill>
                      <a:srgbClr val="92D050"/>
                    </a:solidFill>
                  </a:uFill>
                </a:rPr>
                <a:t>～</a:t>
              </a:r>
              <a:r>
                <a:rPr lang="en-US" altLang="ja-JP" sz="2000" b="1" spc="300" dirty="0" smtClean="0">
                  <a:uFill>
                    <a:solidFill>
                      <a:srgbClr val="92D050"/>
                    </a:solidFill>
                  </a:uFill>
                </a:rPr>
                <a:t>14:</a:t>
              </a:r>
              <a:r>
                <a:rPr lang="en-US" altLang="ja-JP" sz="2000" b="1" spc="300" dirty="0">
                  <a:uFill>
                    <a:solidFill>
                      <a:srgbClr val="92D050"/>
                    </a:solidFill>
                  </a:uFill>
                </a:rPr>
                <a:t>30</a:t>
              </a:r>
              <a:endParaRPr kumimoji="1" lang="ja-JP" altLang="en-US" sz="2000" b="1" spc="300" dirty="0">
                <a:uFill>
                  <a:solidFill>
                    <a:srgbClr val="92D050"/>
                  </a:solidFill>
                </a:uFill>
              </a:endParaRPr>
            </a:p>
          </p:txBody>
        </p:sp>
        <p:sp>
          <p:nvSpPr>
            <p:cNvPr id="120" name="テキスト ボックス 119">
              <a:extLst>
                <a:ext uri="{FF2B5EF4-FFF2-40B4-BE49-F238E27FC236}">
                  <a16:creationId xmlns:a16="http://schemas.microsoft.com/office/drawing/2014/main" id="{3ADC4A68-F05F-E33C-6853-6C1AB4D616D3}"/>
                </a:ext>
              </a:extLst>
            </p:cNvPr>
            <p:cNvSpPr txBox="1"/>
            <p:nvPr/>
          </p:nvSpPr>
          <p:spPr>
            <a:xfrm>
              <a:off x="1495987" y="4607064"/>
              <a:ext cx="6910237" cy="461665"/>
            </a:xfrm>
            <a:prstGeom prst="rect">
              <a:avLst/>
            </a:prstGeom>
            <a:noFill/>
            <a:ln>
              <a:noFill/>
            </a:ln>
          </p:spPr>
          <p:txBody>
            <a:bodyPr wrap="square" rtlCol="0">
              <a:spAutoFit/>
            </a:bodyPr>
            <a:lstStyle/>
            <a:p>
              <a:r>
                <a:rPr lang="ja-JP" altLang="en-US" sz="2400" b="1" spc="300" dirty="0">
                  <a:uFill>
                    <a:solidFill>
                      <a:srgbClr val="92D050"/>
                    </a:solidFill>
                  </a:uFill>
                </a:rPr>
                <a:t>イギリスの文化・習慣と英会話</a:t>
              </a:r>
              <a:endParaRPr kumimoji="1" lang="ja-JP" altLang="en-US" sz="2400" b="1" spc="300" dirty="0">
                <a:uFill>
                  <a:solidFill>
                    <a:srgbClr val="92D050"/>
                  </a:solidFill>
                </a:uFill>
              </a:endParaRPr>
            </a:p>
          </p:txBody>
        </p:sp>
      </p:grpSp>
      <p:grpSp>
        <p:nvGrpSpPr>
          <p:cNvPr id="2" name="グループ化 1">
            <a:extLst>
              <a:ext uri="{FF2B5EF4-FFF2-40B4-BE49-F238E27FC236}">
                <a16:creationId xmlns:a16="http://schemas.microsoft.com/office/drawing/2014/main" id="{181970C8-CBF1-4667-BAB9-E2A1FECC9278}"/>
              </a:ext>
            </a:extLst>
          </p:cNvPr>
          <p:cNvGrpSpPr/>
          <p:nvPr/>
        </p:nvGrpSpPr>
        <p:grpSpPr>
          <a:xfrm>
            <a:off x="500262" y="4889202"/>
            <a:ext cx="8558589" cy="1453879"/>
            <a:chOff x="451020" y="5994141"/>
            <a:chExt cx="8558589" cy="1453879"/>
          </a:xfrm>
        </p:grpSpPr>
        <p:sp>
          <p:nvSpPr>
            <p:cNvPr id="31" name="テキスト ボックス 30">
              <a:extLst>
                <a:ext uri="{FF2B5EF4-FFF2-40B4-BE49-F238E27FC236}">
                  <a16:creationId xmlns:a16="http://schemas.microsoft.com/office/drawing/2014/main" id="{A33C56C8-1E78-CDA0-72E6-5823B6C163E2}"/>
                </a:ext>
              </a:extLst>
            </p:cNvPr>
            <p:cNvSpPr txBox="1"/>
            <p:nvPr/>
          </p:nvSpPr>
          <p:spPr>
            <a:xfrm>
              <a:off x="2363175" y="6745819"/>
              <a:ext cx="5367556" cy="523220"/>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講　 　 師</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外国語学部　</a:t>
              </a:r>
              <a:r>
                <a:rPr lang="ja-JP" altLang="en-US" sz="1400" dirty="0">
                  <a:latin typeface="BIZ UDPゴシック" panose="020B0400000000000000" pitchFamily="50" charset="-128"/>
                  <a:ea typeface="BIZ UDPゴシック" panose="020B0400000000000000" pitchFamily="50" charset="-128"/>
                </a:rPr>
                <a:t>外国</a:t>
              </a:r>
              <a:r>
                <a:rPr kumimoji="1" lang="ja-JP" altLang="en-US" sz="1400" dirty="0">
                  <a:latin typeface="BIZ UDPゴシック" panose="020B0400000000000000" pitchFamily="50" charset="-128"/>
                  <a:ea typeface="BIZ UDPゴシック" panose="020B0400000000000000" pitchFamily="50" charset="-128"/>
                </a:rPr>
                <a:t>学科　　</a:t>
              </a:r>
              <a:r>
                <a:rPr lang="ja-JP" altLang="en-US" sz="1400" dirty="0">
                  <a:latin typeface="BIZ UDPゴシック" panose="020B0400000000000000" pitchFamily="50" charset="-128"/>
                  <a:ea typeface="BIZ UDPゴシック" panose="020B0400000000000000" pitchFamily="50" charset="-128"/>
                </a:rPr>
                <a:t>講師</a:t>
              </a:r>
              <a:r>
                <a:rPr kumimoji="1" lang="ja-JP" altLang="en-US" sz="1400" dirty="0">
                  <a:latin typeface="BIZ UDPゴシック" panose="020B0400000000000000" pitchFamily="50" charset="-128"/>
                  <a:ea typeface="BIZ UDPゴシック" panose="020B0400000000000000" pitchFamily="50" charset="-128"/>
                </a:rPr>
                <a:t>　　</a:t>
              </a:r>
              <a:r>
                <a:rPr lang="ja-JP" altLang="en-US" sz="1400" dirty="0">
                  <a:latin typeface="BIZ UDPゴシック" panose="020B0400000000000000" pitchFamily="50" charset="-128"/>
                  <a:ea typeface="BIZ UDPゴシック" panose="020B0400000000000000" pitchFamily="50" charset="-128"/>
                </a:rPr>
                <a:t>ジョン　フォーセット</a:t>
              </a:r>
              <a:r>
                <a:rPr kumimoji="1" lang="ja-JP" altLang="en-US" sz="1400" dirty="0">
                  <a:latin typeface="BIZ UDPゴシック" panose="020B0400000000000000" pitchFamily="50" charset="-128"/>
                  <a:ea typeface="BIZ UDPゴシック" panose="020B0400000000000000" pitchFamily="50" charset="-128"/>
                </a:rPr>
                <a:t>　　　　　　　　</a:t>
              </a:r>
              <a:endParaRPr kumimoji="1" lang="zh-TW" altLang="en-US" sz="1400" dirty="0">
                <a:latin typeface="BIZ UDPゴシック" panose="020B0400000000000000" pitchFamily="50" charset="-128"/>
                <a:ea typeface="BIZ UDPゴシック" panose="020B0400000000000000" pitchFamily="50" charset="-128"/>
              </a:endParaRPr>
            </a:p>
            <a:p>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専門分野</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英米文学　　　　　　　　　　　　　　　　　　     　</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32" name="フローチャート: 端子 31">
              <a:extLst>
                <a:ext uri="{FF2B5EF4-FFF2-40B4-BE49-F238E27FC236}">
                  <a16:creationId xmlns:a16="http://schemas.microsoft.com/office/drawing/2014/main" id="{9D0A40CC-1BA1-9891-96CD-4EB1C4AFB5C3}"/>
                </a:ext>
              </a:extLst>
            </p:cNvPr>
            <p:cNvSpPr/>
            <p:nvPr/>
          </p:nvSpPr>
          <p:spPr>
            <a:xfrm>
              <a:off x="6411122" y="7051440"/>
              <a:ext cx="1276914" cy="396580"/>
            </a:xfrm>
            <a:prstGeom prst="flowChartTermina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BIZ UDPゴシック" panose="020B0400000000000000" pitchFamily="50" charset="-128"/>
                  <a:ea typeface="BIZ UDPゴシック" panose="020B0400000000000000" pitchFamily="50" charset="-128"/>
                </a:rPr>
                <a:t>定員：１５名</a:t>
              </a:r>
              <a:endParaRPr kumimoji="1" lang="ja-JP" altLang="en-US" sz="1400" dirty="0">
                <a:latin typeface="BIZ UDPゴシック" panose="020B0400000000000000" pitchFamily="50" charset="-128"/>
                <a:ea typeface="BIZ UDPゴシック" panose="020B0400000000000000" pitchFamily="50" charset="-128"/>
              </a:endParaRPr>
            </a:p>
          </p:txBody>
        </p:sp>
        <p:grpSp>
          <p:nvGrpSpPr>
            <p:cNvPr id="21" name="グループ化 20">
              <a:extLst>
                <a:ext uri="{FF2B5EF4-FFF2-40B4-BE49-F238E27FC236}">
                  <a16:creationId xmlns:a16="http://schemas.microsoft.com/office/drawing/2014/main" id="{1540A128-D62C-5F39-33D5-BB5A62A7B942}"/>
                </a:ext>
              </a:extLst>
            </p:cNvPr>
            <p:cNvGrpSpPr/>
            <p:nvPr/>
          </p:nvGrpSpPr>
          <p:grpSpPr>
            <a:xfrm>
              <a:off x="451020" y="6172765"/>
              <a:ext cx="1311350" cy="1053346"/>
              <a:chOff x="451020" y="6172765"/>
              <a:chExt cx="1311350" cy="1053346"/>
            </a:xfrm>
          </p:grpSpPr>
          <p:sp>
            <p:nvSpPr>
              <p:cNvPr id="16" name="グラフィックス 38" descr="バッジ 単色塗りつぶし">
                <a:extLst>
                  <a:ext uri="{FF2B5EF4-FFF2-40B4-BE49-F238E27FC236}">
                    <a16:creationId xmlns:a16="http://schemas.microsoft.com/office/drawing/2014/main" id="{AEAF90A7-72B6-5715-3374-7B3782F477A6}"/>
                  </a:ext>
                </a:extLst>
              </p:cNvPr>
              <p:cNvSpPr/>
              <p:nvPr/>
            </p:nvSpPr>
            <p:spPr>
              <a:xfrm>
                <a:off x="451020" y="6172765"/>
                <a:ext cx="1106793" cy="1053346"/>
              </a:xfrm>
              <a:custGeom>
                <a:avLst/>
                <a:gdLst>
                  <a:gd name="connsiteX0" fmla="*/ 539127 w 1078254"/>
                  <a:gd name="connsiteY0" fmla="*/ 0 h 1031930"/>
                  <a:gd name="connsiteX1" fmla="*/ 0 w 1078254"/>
                  <a:gd name="connsiteY1" fmla="*/ 515965 h 1031930"/>
                  <a:gd name="connsiteX2" fmla="*/ 539127 w 1078254"/>
                  <a:gd name="connsiteY2" fmla="*/ 1031931 h 1031930"/>
                  <a:gd name="connsiteX3" fmla="*/ 1078255 w 1078254"/>
                  <a:gd name="connsiteY3" fmla="*/ 515965 h 1031930"/>
                  <a:gd name="connsiteX4" fmla="*/ 1078255 w 1078254"/>
                  <a:gd name="connsiteY4" fmla="*/ 515925 h 1031930"/>
                  <a:gd name="connsiteX5" fmla="*/ 539539 w 1078254"/>
                  <a:gd name="connsiteY5" fmla="*/ 0 h 1031930"/>
                  <a:gd name="connsiteX6" fmla="*/ 539127 w 1078254"/>
                  <a:gd name="connsiteY6" fmla="*/ 0 h 1031930"/>
                  <a:gd name="connsiteX7" fmla="*/ 693261 w 1078254"/>
                  <a:gd name="connsiteY7" fmla="*/ 747327 h 1031930"/>
                  <a:gd name="connsiteX8" fmla="*/ 385008 w 1078254"/>
                  <a:gd name="connsiteY8" fmla="*/ 747327 h 1031930"/>
                  <a:gd name="connsiteX9" fmla="*/ 385008 w 1078254"/>
                  <a:gd name="connsiteY9" fmla="*/ 704030 h 1031930"/>
                  <a:gd name="connsiteX10" fmla="*/ 395370 w 1078254"/>
                  <a:gd name="connsiteY10" fmla="*/ 651046 h 1031930"/>
                  <a:gd name="connsiteX11" fmla="*/ 423875 w 1078254"/>
                  <a:gd name="connsiteY11" fmla="*/ 607573 h 1031930"/>
                  <a:gd name="connsiteX12" fmla="*/ 466078 w 1078254"/>
                  <a:gd name="connsiteY12" fmla="*/ 570593 h 1031930"/>
                  <a:gd name="connsiteX13" fmla="*/ 517919 w 1078254"/>
                  <a:gd name="connsiteY13" fmla="*/ 537213 h 1031930"/>
                  <a:gd name="connsiteX14" fmla="*/ 561925 w 1078254"/>
                  <a:gd name="connsiteY14" fmla="*/ 506985 h 1031930"/>
                  <a:gd name="connsiteX15" fmla="*/ 589308 w 1078254"/>
                  <a:gd name="connsiteY15" fmla="*/ 478211 h 1031930"/>
                  <a:gd name="connsiteX16" fmla="*/ 603234 w 1078254"/>
                  <a:gd name="connsiteY16" fmla="*/ 449111 h 1031930"/>
                  <a:gd name="connsiteX17" fmla="*/ 606996 w 1078254"/>
                  <a:gd name="connsiteY17" fmla="*/ 416628 h 1031930"/>
                  <a:gd name="connsiteX18" fmla="*/ 602283 w 1078254"/>
                  <a:gd name="connsiteY18" fmla="*/ 388669 h 1031930"/>
                  <a:gd name="connsiteX19" fmla="*/ 588371 w 1078254"/>
                  <a:gd name="connsiteY19" fmla="*/ 364989 h 1031930"/>
                  <a:gd name="connsiteX20" fmla="*/ 564807 w 1078254"/>
                  <a:gd name="connsiteY20" fmla="*/ 348687 h 1031930"/>
                  <a:gd name="connsiteX21" fmla="*/ 531590 w 1078254"/>
                  <a:gd name="connsiteY21" fmla="*/ 342600 h 1031930"/>
                  <a:gd name="connsiteX22" fmla="*/ 467483 w 1078254"/>
                  <a:gd name="connsiteY22" fmla="*/ 357042 h 1031930"/>
                  <a:gd name="connsiteX23" fmla="*/ 410460 w 1078254"/>
                  <a:gd name="connsiteY23" fmla="*/ 395828 h 1031930"/>
                  <a:gd name="connsiteX24" fmla="*/ 410460 w 1078254"/>
                  <a:gd name="connsiteY24" fmla="*/ 325455 h 1031930"/>
                  <a:gd name="connsiteX25" fmla="*/ 467710 w 1078254"/>
                  <a:gd name="connsiteY25" fmla="*/ 293882 h 1031930"/>
                  <a:gd name="connsiteX26" fmla="*/ 538687 w 1078254"/>
                  <a:gd name="connsiteY26" fmla="*/ 284373 h 1031930"/>
                  <a:gd name="connsiteX27" fmla="*/ 595242 w 1078254"/>
                  <a:gd name="connsiteY27" fmla="*/ 292524 h 1031930"/>
                  <a:gd name="connsiteX28" fmla="*/ 641434 w 1078254"/>
                  <a:gd name="connsiteY28" fmla="*/ 316204 h 1031930"/>
                  <a:gd name="connsiteX29" fmla="*/ 672550 w 1078254"/>
                  <a:gd name="connsiteY29" fmla="*/ 354990 h 1031930"/>
                  <a:gd name="connsiteX30" fmla="*/ 683906 w 1078254"/>
                  <a:gd name="connsiteY30" fmla="*/ 407974 h 1031930"/>
                  <a:gd name="connsiteX31" fmla="*/ 677987 w 1078254"/>
                  <a:gd name="connsiteY31" fmla="*/ 456678 h 1031930"/>
                  <a:gd name="connsiteX32" fmla="*/ 658568 w 1078254"/>
                  <a:gd name="connsiteY32" fmla="*/ 498780 h 1031930"/>
                  <a:gd name="connsiteX33" fmla="*/ 623476 w 1078254"/>
                  <a:gd name="connsiteY33" fmla="*/ 537132 h 1031930"/>
                  <a:gd name="connsiteX34" fmla="*/ 570684 w 1078254"/>
                  <a:gd name="connsiteY34" fmla="*/ 574560 h 1031930"/>
                  <a:gd name="connsiteX35" fmla="*/ 525429 w 1078254"/>
                  <a:gd name="connsiteY35" fmla="*/ 602981 h 1031930"/>
                  <a:gd name="connsiteX36" fmla="*/ 491715 w 1078254"/>
                  <a:gd name="connsiteY36" fmla="*/ 628916 h 1031930"/>
                  <a:gd name="connsiteX37" fmla="*/ 470762 w 1078254"/>
                  <a:gd name="connsiteY37" fmla="*/ 655530 h 1031930"/>
                  <a:gd name="connsiteX38" fmla="*/ 463665 w 1078254"/>
                  <a:gd name="connsiteY38" fmla="*/ 685988 h 1031930"/>
                  <a:gd name="connsiteX39" fmla="*/ 693204 w 1078254"/>
                  <a:gd name="connsiteY39" fmla="*/ 685988 h 1031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078254" h="1031930">
                    <a:moveTo>
                      <a:pt x="539127" y="0"/>
                    </a:moveTo>
                    <a:cubicBezTo>
                      <a:pt x="241376" y="0"/>
                      <a:pt x="0" y="231006"/>
                      <a:pt x="0" y="515965"/>
                    </a:cubicBezTo>
                    <a:cubicBezTo>
                      <a:pt x="0" y="800925"/>
                      <a:pt x="241376" y="1031931"/>
                      <a:pt x="539127" y="1031931"/>
                    </a:cubicBezTo>
                    <a:cubicBezTo>
                      <a:pt x="836879" y="1031931"/>
                      <a:pt x="1078255" y="800925"/>
                      <a:pt x="1078255" y="515965"/>
                    </a:cubicBezTo>
                    <a:cubicBezTo>
                      <a:pt x="1078255" y="515952"/>
                      <a:pt x="1078255" y="515938"/>
                      <a:pt x="1078255" y="515925"/>
                    </a:cubicBezTo>
                    <a:cubicBezTo>
                      <a:pt x="1078357" y="231085"/>
                      <a:pt x="837166" y="98"/>
                      <a:pt x="539539" y="0"/>
                    </a:cubicBezTo>
                    <a:cubicBezTo>
                      <a:pt x="539401" y="0"/>
                      <a:pt x="539265" y="0"/>
                      <a:pt x="539127" y="0"/>
                    </a:cubicBezTo>
                    <a:close/>
                    <a:moveTo>
                      <a:pt x="693261" y="747327"/>
                    </a:moveTo>
                    <a:lnTo>
                      <a:pt x="385008" y="747327"/>
                    </a:lnTo>
                    <a:lnTo>
                      <a:pt x="385008" y="704030"/>
                    </a:lnTo>
                    <a:cubicBezTo>
                      <a:pt x="384727" y="685884"/>
                      <a:pt x="388250" y="667867"/>
                      <a:pt x="395370" y="651046"/>
                    </a:cubicBezTo>
                    <a:cubicBezTo>
                      <a:pt x="402349" y="635173"/>
                      <a:pt x="411975" y="620490"/>
                      <a:pt x="423875" y="607573"/>
                    </a:cubicBezTo>
                    <a:cubicBezTo>
                      <a:pt x="436539" y="593855"/>
                      <a:pt x="450686" y="581460"/>
                      <a:pt x="466078" y="570593"/>
                    </a:cubicBezTo>
                    <a:cubicBezTo>
                      <a:pt x="482109" y="559171"/>
                      <a:pt x="499390" y="548045"/>
                      <a:pt x="517919" y="537213"/>
                    </a:cubicBezTo>
                    <a:cubicBezTo>
                      <a:pt x="533436" y="528320"/>
                      <a:pt x="548156" y="518210"/>
                      <a:pt x="561925" y="506985"/>
                    </a:cubicBezTo>
                    <a:cubicBezTo>
                      <a:pt x="572278" y="498531"/>
                      <a:pt x="581478" y="488864"/>
                      <a:pt x="589308" y="478211"/>
                    </a:cubicBezTo>
                    <a:cubicBezTo>
                      <a:pt x="595753" y="469398"/>
                      <a:pt x="600471" y="459538"/>
                      <a:pt x="603234" y="449111"/>
                    </a:cubicBezTo>
                    <a:cubicBezTo>
                      <a:pt x="605823" y="438464"/>
                      <a:pt x="607086" y="427560"/>
                      <a:pt x="606996" y="416628"/>
                    </a:cubicBezTo>
                    <a:cubicBezTo>
                      <a:pt x="607013" y="407126"/>
                      <a:pt x="605421" y="397684"/>
                      <a:pt x="602283" y="388669"/>
                    </a:cubicBezTo>
                    <a:cubicBezTo>
                      <a:pt x="599327" y="379973"/>
                      <a:pt x="594599" y="371925"/>
                      <a:pt x="588371" y="364989"/>
                    </a:cubicBezTo>
                    <a:cubicBezTo>
                      <a:pt x="581882" y="357944"/>
                      <a:pt x="573832" y="352374"/>
                      <a:pt x="564807" y="348687"/>
                    </a:cubicBezTo>
                    <a:cubicBezTo>
                      <a:pt x="554302" y="344455"/>
                      <a:pt x="542986" y="342380"/>
                      <a:pt x="531590" y="342600"/>
                    </a:cubicBezTo>
                    <a:cubicBezTo>
                      <a:pt x="509331" y="342520"/>
                      <a:pt x="487367" y="347468"/>
                      <a:pt x="467483" y="357042"/>
                    </a:cubicBezTo>
                    <a:cubicBezTo>
                      <a:pt x="446573" y="367197"/>
                      <a:pt x="427356" y="380267"/>
                      <a:pt x="410460" y="395828"/>
                    </a:cubicBezTo>
                    <a:lnTo>
                      <a:pt x="410460" y="325455"/>
                    </a:lnTo>
                    <a:cubicBezTo>
                      <a:pt x="426786" y="310901"/>
                      <a:pt x="446366" y="300102"/>
                      <a:pt x="467710" y="293882"/>
                    </a:cubicBezTo>
                    <a:cubicBezTo>
                      <a:pt x="490742" y="287346"/>
                      <a:pt x="514666" y="284140"/>
                      <a:pt x="538687" y="284373"/>
                    </a:cubicBezTo>
                    <a:cubicBezTo>
                      <a:pt x="557868" y="284245"/>
                      <a:pt x="576951" y="286996"/>
                      <a:pt x="595242" y="292524"/>
                    </a:cubicBezTo>
                    <a:cubicBezTo>
                      <a:pt x="612072" y="297536"/>
                      <a:pt x="627749" y="305573"/>
                      <a:pt x="641434" y="316204"/>
                    </a:cubicBezTo>
                    <a:cubicBezTo>
                      <a:pt x="654739" y="326712"/>
                      <a:pt x="665378" y="339974"/>
                      <a:pt x="672550" y="354990"/>
                    </a:cubicBezTo>
                    <a:cubicBezTo>
                      <a:pt x="680357" y="371638"/>
                      <a:pt x="684234" y="389728"/>
                      <a:pt x="683906" y="407974"/>
                    </a:cubicBezTo>
                    <a:cubicBezTo>
                      <a:pt x="684072" y="424382"/>
                      <a:pt x="682084" y="440745"/>
                      <a:pt x="677987" y="456678"/>
                    </a:cubicBezTo>
                    <a:cubicBezTo>
                      <a:pt x="673972" y="471637"/>
                      <a:pt x="667413" y="485861"/>
                      <a:pt x="658568" y="498780"/>
                    </a:cubicBezTo>
                    <a:cubicBezTo>
                      <a:pt x="648709" y="513002"/>
                      <a:pt x="636907" y="525900"/>
                      <a:pt x="623476" y="537132"/>
                    </a:cubicBezTo>
                    <a:cubicBezTo>
                      <a:pt x="606945" y="550929"/>
                      <a:pt x="589291" y="563444"/>
                      <a:pt x="570684" y="574560"/>
                    </a:cubicBezTo>
                    <a:cubicBezTo>
                      <a:pt x="553706" y="584794"/>
                      <a:pt x="538621" y="594268"/>
                      <a:pt x="525429" y="602981"/>
                    </a:cubicBezTo>
                    <a:cubicBezTo>
                      <a:pt x="513479" y="610743"/>
                      <a:pt x="502205" y="619416"/>
                      <a:pt x="491715" y="628916"/>
                    </a:cubicBezTo>
                    <a:cubicBezTo>
                      <a:pt x="483183" y="636568"/>
                      <a:pt x="476095" y="645571"/>
                      <a:pt x="470762" y="655530"/>
                    </a:cubicBezTo>
                    <a:cubicBezTo>
                      <a:pt x="465966" y="665020"/>
                      <a:pt x="463537" y="675446"/>
                      <a:pt x="463665" y="685988"/>
                    </a:cubicBezTo>
                    <a:lnTo>
                      <a:pt x="693204" y="685988"/>
                    </a:lnTo>
                    <a:close/>
                  </a:path>
                </a:pathLst>
              </a:custGeom>
              <a:solidFill>
                <a:srgbClr val="FFC000"/>
              </a:solidFill>
              <a:ln w="14188" cap="flat">
                <a:noFill/>
                <a:prstDash val="solid"/>
                <a:miter/>
              </a:ln>
            </p:spPr>
            <p:txBody>
              <a:bodyPr rtlCol="0" anchor="ctr"/>
              <a:lstStyle/>
              <a:p>
                <a:endParaRPr lang="ja-JP" altLang="en-US"/>
              </a:p>
            </p:txBody>
          </p:sp>
          <p:sp>
            <p:nvSpPr>
              <p:cNvPr id="48" name="テキスト ボックス 47">
                <a:extLst>
                  <a:ext uri="{FF2B5EF4-FFF2-40B4-BE49-F238E27FC236}">
                    <a16:creationId xmlns:a16="http://schemas.microsoft.com/office/drawing/2014/main" id="{8F60836F-36FD-96F8-353E-E1E385ECD96B}"/>
                  </a:ext>
                </a:extLst>
              </p:cNvPr>
              <p:cNvSpPr txBox="1"/>
              <p:nvPr/>
            </p:nvSpPr>
            <p:spPr>
              <a:xfrm>
                <a:off x="497122" y="6555140"/>
                <a:ext cx="208096" cy="307777"/>
              </a:xfrm>
              <a:prstGeom prst="rect">
                <a:avLst/>
              </a:prstGeom>
              <a:noFill/>
            </p:spPr>
            <p:txBody>
              <a:bodyPr wrap="square" rtlCol="0">
                <a:spAutoFit/>
              </a:bodyPr>
              <a:lstStyle/>
              <a:p>
                <a:r>
                  <a:rPr kumimoji="1" lang="ja-JP" altLang="en-US" sz="1400" dirty="0">
                    <a:solidFill>
                      <a:schemeClr val="bg1"/>
                    </a:solidFill>
                    <a:latin typeface="BIZ UDPゴシック" panose="020B0400000000000000" pitchFamily="50" charset="-128"/>
                    <a:ea typeface="BIZ UDPゴシック" panose="020B0400000000000000" pitchFamily="50" charset="-128"/>
                  </a:rPr>
                  <a:t>第</a:t>
                </a:r>
              </a:p>
            </p:txBody>
          </p:sp>
          <p:sp>
            <p:nvSpPr>
              <p:cNvPr id="50" name="テキスト ボックス 49">
                <a:extLst>
                  <a:ext uri="{FF2B5EF4-FFF2-40B4-BE49-F238E27FC236}">
                    <a16:creationId xmlns:a16="http://schemas.microsoft.com/office/drawing/2014/main" id="{8BF24659-9BF7-3C66-CBA9-8D2916D06FDB}"/>
                  </a:ext>
                </a:extLst>
              </p:cNvPr>
              <p:cNvSpPr txBox="1"/>
              <p:nvPr/>
            </p:nvSpPr>
            <p:spPr>
              <a:xfrm>
                <a:off x="1153396" y="6575626"/>
                <a:ext cx="608974" cy="307777"/>
              </a:xfrm>
              <a:prstGeom prst="rect">
                <a:avLst/>
              </a:prstGeom>
              <a:noFill/>
            </p:spPr>
            <p:txBody>
              <a:bodyPr wrap="square" rtlCol="0">
                <a:spAutoFit/>
              </a:bodyPr>
              <a:lstStyle/>
              <a:p>
                <a:r>
                  <a:rPr kumimoji="1" lang="ja-JP" altLang="en-US" sz="1400" dirty="0">
                    <a:solidFill>
                      <a:schemeClr val="bg1"/>
                    </a:solidFill>
                    <a:latin typeface="BIZ UDPゴシック" panose="020B0400000000000000" pitchFamily="50" charset="-128"/>
                    <a:ea typeface="BIZ UDPゴシック" panose="020B0400000000000000" pitchFamily="50" charset="-128"/>
                  </a:rPr>
                  <a:t>回</a:t>
                </a:r>
              </a:p>
            </p:txBody>
          </p:sp>
        </p:grpSp>
        <p:sp>
          <p:nvSpPr>
            <p:cNvPr id="34" name="テキスト ボックス 33">
              <a:extLst>
                <a:ext uri="{FF2B5EF4-FFF2-40B4-BE49-F238E27FC236}">
                  <a16:creationId xmlns:a16="http://schemas.microsoft.com/office/drawing/2014/main" id="{C18DAA6D-5940-2FE1-6450-B25314667DA6}"/>
                </a:ext>
              </a:extLst>
            </p:cNvPr>
            <p:cNvSpPr txBox="1"/>
            <p:nvPr/>
          </p:nvSpPr>
          <p:spPr>
            <a:xfrm>
              <a:off x="1487017" y="6377215"/>
              <a:ext cx="5465419" cy="400110"/>
            </a:xfrm>
            <a:prstGeom prst="rect">
              <a:avLst/>
            </a:prstGeom>
            <a:noFill/>
          </p:spPr>
          <p:txBody>
            <a:bodyPr wrap="square" rtlCol="0">
              <a:spAutoFit/>
            </a:bodyPr>
            <a:lstStyle/>
            <a:p>
              <a:r>
                <a:rPr lang="en-US" altLang="ja-JP" b="1" spc="300" dirty="0" smtClean="0">
                  <a:uFill>
                    <a:solidFill>
                      <a:srgbClr val="FFC000"/>
                    </a:solidFill>
                  </a:uFill>
                </a:rPr>
                <a:t>2023</a:t>
              </a:r>
              <a:r>
                <a:rPr lang="ja-JP" altLang="en-US" b="1" spc="300" dirty="0" smtClean="0">
                  <a:uFill>
                    <a:solidFill>
                      <a:srgbClr val="FFC000"/>
                    </a:solidFill>
                  </a:uFill>
                </a:rPr>
                <a:t>年</a:t>
              </a:r>
              <a:r>
                <a:rPr lang="en-US" altLang="ja-JP" sz="2000" b="1" spc="300" dirty="0" smtClean="0">
                  <a:uFill>
                    <a:solidFill>
                      <a:srgbClr val="FFC000"/>
                    </a:solidFill>
                  </a:uFill>
                </a:rPr>
                <a:t>3</a:t>
              </a:r>
              <a:r>
                <a:rPr lang="ja-JP" altLang="en-US" sz="2000" b="1" spc="300" dirty="0" smtClean="0">
                  <a:uFill>
                    <a:solidFill>
                      <a:srgbClr val="FFC000"/>
                    </a:solidFill>
                  </a:uFill>
                </a:rPr>
                <a:t>月</a:t>
              </a:r>
              <a:r>
                <a:rPr lang="en-US" altLang="ja-JP" sz="2000" b="1" spc="300" dirty="0">
                  <a:uFill>
                    <a:solidFill>
                      <a:srgbClr val="FFC000"/>
                    </a:solidFill>
                  </a:uFill>
                </a:rPr>
                <a:t>18</a:t>
              </a:r>
              <a:r>
                <a:rPr lang="ja-JP" altLang="en-US" sz="2000" b="1" spc="300" dirty="0" smtClean="0">
                  <a:uFill>
                    <a:solidFill>
                      <a:srgbClr val="FFC000"/>
                    </a:solidFill>
                  </a:uFill>
                </a:rPr>
                <a:t>日</a:t>
              </a:r>
              <a:r>
                <a:rPr lang="ja-JP" altLang="en-US" sz="2000" b="1" spc="300" dirty="0">
                  <a:uFill>
                    <a:solidFill>
                      <a:srgbClr val="FFC000"/>
                    </a:solidFill>
                  </a:uFill>
                </a:rPr>
                <a:t>（土</a:t>
              </a:r>
              <a:r>
                <a:rPr lang="ja-JP" altLang="en-US" sz="2000" b="1" spc="300" dirty="0" smtClean="0">
                  <a:uFill>
                    <a:solidFill>
                      <a:srgbClr val="FFC000"/>
                    </a:solidFill>
                  </a:uFill>
                </a:rPr>
                <a:t>）</a:t>
              </a:r>
              <a:r>
                <a:rPr lang="en-US" altLang="ja-JP" sz="2000" b="1" spc="300" dirty="0" smtClean="0">
                  <a:uFill>
                    <a:solidFill>
                      <a:srgbClr val="FFC000"/>
                    </a:solidFill>
                  </a:uFill>
                </a:rPr>
                <a:t>10:</a:t>
              </a:r>
              <a:r>
                <a:rPr lang="en-US" altLang="ja-JP" sz="2000" b="1" spc="300" dirty="0">
                  <a:uFill>
                    <a:solidFill>
                      <a:srgbClr val="FFC000"/>
                    </a:solidFill>
                  </a:uFill>
                </a:rPr>
                <a:t>30</a:t>
              </a:r>
              <a:r>
                <a:rPr lang="ja-JP" altLang="en-US" sz="2000" b="1" spc="300" dirty="0" smtClean="0">
                  <a:uFill>
                    <a:solidFill>
                      <a:srgbClr val="FFC000"/>
                    </a:solidFill>
                  </a:uFill>
                </a:rPr>
                <a:t>～</a:t>
              </a:r>
              <a:r>
                <a:rPr lang="en-US" altLang="ja-JP" sz="2000" b="1" spc="300" dirty="0" smtClean="0">
                  <a:uFill>
                    <a:solidFill>
                      <a:srgbClr val="FFC000"/>
                    </a:solidFill>
                  </a:uFill>
                </a:rPr>
                <a:t>11:</a:t>
              </a:r>
              <a:r>
                <a:rPr lang="en-US" altLang="ja-JP" sz="2000" b="1" spc="300" dirty="0">
                  <a:uFill>
                    <a:solidFill>
                      <a:srgbClr val="FFC000"/>
                    </a:solidFill>
                  </a:uFill>
                </a:rPr>
                <a:t>30</a:t>
              </a:r>
              <a:endParaRPr kumimoji="1" lang="ja-JP" altLang="en-US" b="1" spc="300" dirty="0">
                <a:uFill>
                  <a:solidFill>
                    <a:srgbClr val="FFC000"/>
                  </a:solidFill>
                </a:uFill>
              </a:endParaRPr>
            </a:p>
          </p:txBody>
        </p:sp>
        <p:sp>
          <p:nvSpPr>
            <p:cNvPr id="121" name="テキスト ボックス 120">
              <a:extLst>
                <a:ext uri="{FF2B5EF4-FFF2-40B4-BE49-F238E27FC236}">
                  <a16:creationId xmlns:a16="http://schemas.microsoft.com/office/drawing/2014/main" id="{605F368A-7985-609E-083F-D3B92250E586}"/>
                </a:ext>
              </a:extLst>
            </p:cNvPr>
            <p:cNvSpPr txBox="1"/>
            <p:nvPr/>
          </p:nvSpPr>
          <p:spPr>
            <a:xfrm>
              <a:off x="1490615" y="5994141"/>
              <a:ext cx="7518994" cy="461665"/>
            </a:xfrm>
            <a:prstGeom prst="rect">
              <a:avLst/>
            </a:prstGeom>
            <a:noFill/>
            <a:ln>
              <a:noFill/>
            </a:ln>
          </p:spPr>
          <p:txBody>
            <a:bodyPr wrap="square" rtlCol="0">
              <a:spAutoFit/>
            </a:bodyPr>
            <a:lstStyle/>
            <a:p>
              <a:r>
                <a:rPr lang="ja-JP" altLang="en-US" sz="2400" b="1" spc="300" dirty="0">
                  <a:uFill>
                    <a:solidFill>
                      <a:srgbClr val="92D050"/>
                    </a:solidFill>
                  </a:uFill>
                </a:rPr>
                <a:t>アイルランドの文化・習慣と英会話</a:t>
              </a:r>
            </a:p>
          </p:txBody>
        </p:sp>
      </p:grpSp>
      <p:sp>
        <p:nvSpPr>
          <p:cNvPr id="146" name="正方形/長方形 145">
            <a:extLst>
              <a:ext uri="{FF2B5EF4-FFF2-40B4-BE49-F238E27FC236}">
                <a16:creationId xmlns:a16="http://schemas.microsoft.com/office/drawing/2014/main" id="{DA0F5D34-BF80-9BCF-2B1E-94767A0124AB}"/>
              </a:ext>
            </a:extLst>
          </p:cNvPr>
          <p:cNvSpPr/>
          <p:nvPr/>
        </p:nvSpPr>
        <p:spPr>
          <a:xfrm>
            <a:off x="-3162" y="12491370"/>
            <a:ext cx="9601200" cy="296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47" name="Picture 2">
            <a:extLst>
              <a:ext uri="{FF2B5EF4-FFF2-40B4-BE49-F238E27FC236}">
                <a16:creationId xmlns:a16="http://schemas.microsoft.com/office/drawing/2014/main" id="{D76D2A1F-7009-410E-AAFE-F7B4FBC06442}"/>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8034" y="328187"/>
            <a:ext cx="1569001" cy="967021"/>
          </a:xfrm>
          <a:prstGeom prst="rect">
            <a:avLst/>
          </a:prstGeom>
          <a:noFill/>
        </p:spPr>
      </p:pic>
      <p:sp>
        <p:nvSpPr>
          <p:cNvPr id="150" name="テキスト プレースホルダー 81">
            <a:extLst>
              <a:ext uri="{FF2B5EF4-FFF2-40B4-BE49-F238E27FC236}">
                <a16:creationId xmlns:a16="http://schemas.microsoft.com/office/drawing/2014/main" id="{714ABEEF-08AC-DC2A-4AF1-15EC45714F60}"/>
              </a:ext>
            </a:extLst>
          </p:cNvPr>
          <p:cNvSpPr>
            <a:spLocks noGrp="1"/>
          </p:cNvSpPr>
          <p:nvPr/>
        </p:nvSpPr>
        <p:spPr>
          <a:xfrm rot="342319">
            <a:off x="5460196" y="599214"/>
            <a:ext cx="3982807" cy="440573"/>
          </a:xfrm>
          <a:prstGeom prst="rect">
            <a:avLst/>
          </a:prstGeom>
          <a:noFill/>
        </p:spPr>
        <p:txBody>
          <a:bodyPr vert="horz" lIns="91440" tIns="45720" rIns="91440" bIns="45720" numCol="1" rtlCol="0">
            <a:prstTxWarp prst="textWave1">
              <a:avLst>
                <a:gd name="adj1" fmla="val 17674"/>
                <a:gd name="adj2" fmla="val -1066"/>
              </a:avLst>
            </a:prstTxWarp>
            <a:noAutofit/>
          </a:bodyPr>
          <a:lstStyle/>
          <a:p>
            <a:pPr algn="just">
              <a:lnSpc>
                <a:spcPct val="90000"/>
              </a:lnSpc>
              <a:spcBef>
                <a:spcPts val="825"/>
              </a:spcBef>
            </a:pPr>
            <a:r>
              <a:rPr kumimoji="1" lang="ja-JP" sz="1600" b="1" u="sng" kern="1200" spc="300" dirty="0">
                <a:effectLst/>
                <a:latin typeface="Times New Roman" panose="02020603050405020304" pitchFamily="18" charset="0"/>
                <a:ea typeface="BIZ UDPゴシック" panose="020B0400000000000000" pitchFamily="50" charset="-128"/>
                <a:cs typeface="Times New Roman" panose="02020603050405020304" pitchFamily="18" charset="0"/>
              </a:rPr>
              <a:t>事前申込制　参加費無料</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grpSp>
        <p:nvGrpSpPr>
          <p:cNvPr id="11" name="グループ化 10">
            <a:extLst>
              <a:ext uri="{FF2B5EF4-FFF2-40B4-BE49-F238E27FC236}">
                <a16:creationId xmlns:a16="http://schemas.microsoft.com/office/drawing/2014/main" id="{0F60C73E-DBFA-5CA2-416B-37201E59766E}"/>
              </a:ext>
            </a:extLst>
          </p:cNvPr>
          <p:cNvGrpSpPr/>
          <p:nvPr/>
        </p:nvGrpSpPr>
        <p:grpSpPr>
          <a:xfrm>
            <a:off x="509288" y="3080459"/>
            <a:ext cx="8491831" cy="477900"/>
            <a:chOff x="518580" y="3870892"/>
            <a:chExt cx="8603240" cy="2241061"/>
          </a:xfrm>
        </p:grpSpPr>
        <p:sp>
          <p:nvSpPr>
            <p:cNvPr id="119" name="テキスト ボックス 118">
              <a:extLst>
                <a:ext uri="{FF2B5EF4-FFF2-40B4-BE49-F238E27FC236}">
                  <a16:creationId xmlns:a16="http://schemas.microsoft.com/office/drawing/2014/main" id="{5E5747CC-2C21-7F3A-793B-BA7EC51F3D2A}"/>
                </a:ext>
              </a:extLst>
            </p:cNvPr>
            <p:cNvSpPr txBox="1"/>
            <p:nvPr/>
          </p:nvSpPr>
          <p:spPr>
            <a:xfrm>
              <a:off x="518581" y="3870895"/>
              <a:ext cx="8603239" cy="2241058"/>
            </a:xfrm>
            <a:prstGeom prst="rect">
              <a:avLst/>
            </a:prstGeom>
            <a:solidFill>
              <a:schemeClr val="accent1">
                <a:lumMod val="40000"/>
                <a:lumOff val="60000"/>
              </a:schemeClr>
            </a:solidFill>
            <a:ln>
              <a:solidFill>
                <a:srgbClr val="E2EAF6"/>
              </a:solidFill>
            </a:ln>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　　　　　　　</a:t>
              </a:r>
              <a:r>
                <a:rPr lang="ja-JP" altLang="en-US" dirty="0">
                  <a:latin typeface="BIZ UDPゴシック" panose="020B0400000000000000" pitchFamily="50" charset="-128"/>
                  <a:ea typeface="BIZ UDPゴシック" panose="020B0400000000000000" pitchFamily="50" charset="-128"/>
                </a:rPr>
                <a:t>　</a:t>
              </a:r>
              <a:r>
                <a:rPr lang="ja-JP" altLang="en-US" sz="2000" dirty="0">
                  <a:latin typeface="BIZ UDPゴシック" panose="020B0400000000000000" pitchFamily="50" charset="-128"/>
                  <a:ea typeface="BIZ UDPゴシック" panose="020B0400000000000000" pitchFamily="50" charset="-128"/>
                </a:rPr>
                <a:t>順正記念館（順正寮・岡山県指定史跡）</a:t>
              </a:r>
              <a:endParaRPr kumimoji="1" lang="en-US" altLang="ja-JP" sz="2000" dirty="0">
                <a:latin typeface="BIZ UDPゴシック" panose="020B0400000000000000" pitchFamily="50" charset="-128"/>
                <a:ea typeface="BIZ UDPゴシック" panose="020B0400000000000000" pitchFamily="50" charset="-128"/>
              </a:endParaRPr>
            </a:p>
            <a:p>
              <a:r>
                <a:rPr lang="ja-JP" altLang="en-US" sz="2000" dirty="0">
                  <a:latin typeface="BIZ UDPゴシック" panose="020B0400000000000000" pitchFamily="50" charset="-128"/>
                  <a:ea typeface="BIZ UDPゴシック" panose="020B0400000000000000" pitchFamily="50" charset="-128"/>
                </a:rPr>
                <a:t>　　　　　　　　　　　　　　　　　　　　　　　　　　</a:t>
              </a:r>
              <a:endParaRPr kumimoji="1" lang="ja-JP" altLang="en-US" dirty="0">
                <a:latin typeface="BIZ UDPゴシック" panose="020B0400000000000000" pitchFamily="50" charset="-128"/>
                <a:ea typeface="BIZ UDPゴシック" panose="020B0400000000000000" pitchFamily="50" charset="-128"/>
              </a:endParaRPr>
            </a:p>
          </p:txBody>
        </p:sp>
        <p:sp>
          <p:nvSpPr>
            <p:cNvPr id="151" name="矢印: 五方向 150">
              <a:extLst>
                <a:ext uri="{FF2B5EF4-FFF2-40B4-BE49-F238E27FC236}">
                  <a16:creationId xmlns:a16="http://schemas.microsoft.com/office/drawing/2014/main" id="{07E47E3E-2688-9A79-D2D6-A83E724AA80F}"/>
                </a:ext>
              </a:extLst>
            </p:cNvPr>
            <p:cNvSpPr/>
            <p:nvPr/>
          </p:nvSpPr>
          <p:spPr>
            <a:xfrm>
              <a:off x="518580" y="3870892"/>
              <a:ext cx="1223962" cy="1242221"/>
            </a:xfrm>
            <a:prstGeom prst="homePlate">
              <a:avLst>
                <a:gd name="adj" fmla="val 14424"/>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BIZ UDPゴシック" panose="020B0400000000000000" pitchFamily="50" charset="-128"/>
                  <a:ea typeface="BIZ UDPゴシック" panose="020B0400000000000000" pitchFamily="50" charset="-128"/>
                </a:rPr>
                <a:t>会　場</a:t>
              </a:r>
            </a:p>
          </p:txBody>
        </p:sp>
      </p:grpSp>
      <mc:AlternateContent xmlns:mc="http://schemas.openxmlformats.org/markup-compatibility/2006" xmlns:p14="http://schemas.microsoft.com/office/powerpoint/2010/main">
        <mc:Choice Requires="p14">
          <p:contentPart p14:bwMode="auto" r:id="rId7">
            <p14:nvContentPartPr>
              <p14:cNvPr id="9" name="インク 8">
                <a:extLst>
                  <a:ext uri="{FF2B5EF4-FFF2-40B4-BE49-F238E27FC236}">
                    <a16:creationId xmlns:a16="http://schemas.microsoft.com/office/drawing/2014/main" id="{7264AE0B-834E-C17D-DE26-1BF884750377}"/>
                  </a:ext>
                </a:extLst>
              </p14:cNvPr>
              <p14:cNvContentPartPr/>
              <p14:nvPr/>
            </p14:nvContentPartPr>
            <p14:xfrm>
              <a:off x="904098" y="476548"/>
              <a:ext cx="360" cy="360"/>
            </p14:xfrm>
          </p:contentPart>
        </mc:Choice>
        <mc:Fallback xmlns="">
          <p:pic>
            <p:nvPicPr>
              <p:cNvPr id="9" name="インク 8">
                <a:extLst>
                  <a:ext uri="{FF2B5EF4-FFF2-40B4-BE49-F238E27FC236}">
                    <a16:creationId xmlns:a16="http://schemas.microsoft.com/office/drawing/2014/main" id="{7264AE0B-834E-C17D-DE26-1BF884750377}"/>
                  </a:ext>
                </a:extLst>
              </p:cNvPr>
              <p:cNvPicPr/>
              <p:nvPr/>
            </p:nvPicPr>
            <p:blipFill>
              <a:blip r:embed="rId12"/>
              <a:stretch>
                <a:fillRect/>
              </a:stretch>
            </p:blipFill>
            <p:spPr>
              <a:xfrm>
                <a:off x="841458" y="413548"/>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4" name="インク 13">
                <a:extLst>
                  <a:ext uri="{FF2B5EF4-FFF2-40B4-BE49-F238E27FC236}">
                    <a16:creationId xmlns:a16="http://schemas.microsoft.com/office/drawing/2014/main" id="{1724B02B-5591-2EFB-334F-C1D2A4F97581}"/>
                  </a:ext>
                </a:extLst>
              </p14:cNvPr>
              <p14:cNvContentPartPr/>
              <p14:nvPr/>
            </p14:nvContentPartPr>
            <p14:xfrm>
              <a:off x="1186698" y="564028"/>
              <a:ext cx="360" cy="360"/>
            </p14:xfrm>
          </p:contentPart>
        </mc:Choice>
        <mc:Fallback xmlns="">
          <p:pic>
            <p:nvPicPr>
              <p:cNvPr id="14" name="インク 13">
                <a:extLst>
                  <a:ext uri="{FF2B5EF4-FFF2-40B4-BE49-F238E27FC236}">
                    <a16:creationId xmlns:a16="http://schemas.microsoft.com/office/drawing/2014/main" id="{1724B02B-5591-2EFB-334F-C1D2A4F97581}"/>
                  </a:ext>
                </a:extLst>
              </p:cNvPr>
              <p:cNvPicPr/>
              <p:nvPr/>
            </p:nvPicPr>
            <p:blipFill>
              <a:blip r:embed="rId12"/>
              <a:stretch>
                <a:fillRect/>
              </a:stretch>
            </p:blipFill>
            <p:spPr>
              <a:xfrm>
                <a:off x="1123698" y="501028"/>
                <a:ext cx="126000" cy="126000"/>
              </a:xfrm>
              <a:prstGeom prst="rect">
                <a:avLst/>
              </a:prstGeom>
            </p:spPr>
          </p:pic>
        </mc:Fallback>
      </mc:AlternateContent>
      <p:sp>
        <p:nvSpPr>
          <p:cNvPr id="58" name="テキスト ボックス 57">
            <a:extLst>
              <a:ext uri="{FF2B5EF4-FFF2-40B4-BE49-F238E27FC236}">
                <a16:creationId xmlns:a16="http://schemas.microsoft.com/office/drawing/2014/main" id="{605F368A-7985-609E-083F-D3B92250E586}"/>
              </a:ext>
            </a:extLst>
          </p:cNvPr>
          <p:cNvSpPr txBox="1"/>
          <p:nvPr/>
        </p:nvSpPr>
        <p:spPr>
          <a:xfrm>
            <a:off x="1052251" y="9443062"/>
            <a:ext cx="7518994" cy="1569660"/>
          </a:xfrm>
          <a:prstGeom prst="rect">
            <a:avLst/>
          </a:prstGeom>
          <a:noFill/>
          <a:ln>
            <a:noFill/>
          </a:ln>
        </p:spPr>
        <p:txBody>
          <a:bodyPr wrap="square" rtlCol="0">
            <a:spAutoFit/>
          </a:bodyPr>
          <a:lstStyle/>
          <a:p>
            <a:r>
              <a:rPr lang="ja-JP" altLang="en-US" sz="2400" b="1" spc="300" dirty="0">
                <a:uFill>
                  <a:solidFill>
                    <a:srgbClr val="92D050"/>
                  </a:solidFill>
                </a:uFill>
              </a:rPr>
              <a:t>　両講座は、英語で行われます。両講師ともわかりやすい英語で話すことに慣れていますので、英語に自信のない方も大歓迎です。</a:t>
            </a:r>
            <a:endParaRPr lang="en-US" altLang="ja-JP" sz="2400" b="1" spc="300" dirty="0">
              <a:uFill>
                <a:solidFill>
                  <a:srgbClr val="92D050"/>
                </a:solidFill>
              </a:uFill>
            </a:endParaRPr>
          </a:p>
          <a:p>
            <a:r>
              <a:rPr lang="ja-JP" altLang="en-US" sz="2400" b="1" spc="300" dirty="0">
                <a:uFill>
                  <a:solidFill>
                    <a:srgbClr val="92D050"/>
                  </a:solidFill>
                </a:uFill>
              </a:rPr>
              <a:t>　</a:t>
            </a:r>
          </a:p>
        </p:txBody>
      </p:sp>
      <p:pic>
        <p:nvPicPr>
          <p:cNvPr id="100" name="図 99" descr="サイドバーでクエリ検索"/>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318958"/>
            <a:ext cx="4848225" cy="848267"/>
          </a:xfrm>
          <a:prstGeom prst="rect">
            <a:avLst/>
          </a:prstGeom>
          <a:noFill/>
          <a:extLst>
            <a:ext uri="{909E8E84-426E-40DD-AFC4-6F175D3DCCD1}">
              <a14:hiddenFill xmlns:a14="http://schemas.microsoft.com/office/drawing/2010/main">
                <a:solidFill>
                  <a:srgbClr val="FFFFFF"/>
                </a:solidFill>
              </a14:hiddenFill>
            </a:ext>
          </a:extLst>
        </p:spPr>
      </p:pic>
      <p:pic>
        <p:nvPicPr>
          <p:cNvPr id="102" name="Picture 6" descr="https://kiui.jp/files/bgeditor/img/206__dGVhY2hlcjA4.jpg"/>
          <p:cNvPicPr>
            <a:picLocks noChangeAspect="1" noChangeArrowheads="1"/>
          </p:cNvPicPr>
          <p:nvPr/>
        </p:nvPicPr>
        <p:blipFill>
          <a:blip r:embed="rId15" cstate="hqprint">
            <a:extLst>
              <a:ext uri="{28A0092B-C50C-407E-A947-70E740481C1C}">
                <a14:useLocalDpi xmlns:a14="http://schemas.microsoft.com/office/drawing/2010/main" val="0"/>
              </a:ext>
            </a:extLst>
          </a:blip>
          <a:srcRect/>
          <a:stretch>
            <a:fillRect/>
          </a:stretch>
        </p:blipFill>
        <p:spPr bwMode="auto">
          <a:xfrm>
            <a:off x="7826174" y="3612896"/>
            <a:ext cx="1174945" cy="1151042"/>
          </a:xfrm>
          <a:prstGeom prst="rect">
            <a:avLst/>
          </a:prstGeom>
          <a:noFill/>
          <a:extLst>
            <a:ext uri="{909E8E84-426E-40DD-AFC4-6F175D3DCCD1}">
              <a14:hiddenFill xmlns:a14="http://schemas.microsoft.com/office/drawing/2010/main">
                <a:solidFill>
                  <a:srgbClr val="FFFFFF"/>
                </a:solidFill>
              </a14:hiddenFill>
            </a:ext>
          </a:extLst>
        </p:spPr>
      </p:pic>
      <p:pic>
        <p:nvPicPr>
          <p:cNvPr id="103" name="Picture 2" descr="https://kiui.jp/files/bgeditor/img/209__dGVhY2hlcjEx.jpg"/>
          <p:cNvPicPr>
            <a:picLocks noChangeAspect="1" noChangeArrowheads="1"/>
          </p:cNvPicPr>
          <p:nvPr/>
        </p:nvPicPr>
        <p:blipFill>
          <a:blip r:embed="rId16" cstate="hqprint">
            <a:extLst>
              <a:ext uri="{28A0092B-C50C-407E-A947-70E740481C1C}">
                <a14:useLocalDpi xmlns:a14="http://schemas.microsoft.com/office/drawing/2010/main" val="0"/>
              </a:ext>
            </a:extLst>
          </a:blip>
          <a:srcRect/>
          <a:stretch>
            <a:fillRect/>
          </a:stretch>
        </p:blipFill>
        <p:spPr bwMode="auto">
          <a:xfrm>
            <a:off x="7842884" y="5003539"/>
            <a:ext cx="1141524" cy="1159713"/>
          </a:xfrm>
          <a:prstGeom prst="rect">
            <a:avLst/>
          </a:prstGeom>
          <a:noFill/>
          <a:extLst>
            <a:ext uri="{909E8E84-426E-40DD-AFC4-6F175D3DCCD1}">
              <a14:hiddenFill xmlns:a14="http://schemas.microsoft.com/office/drawing/2010/main">
                <a:solidFill>
                  <a:srgbClr val="FFFFFF"/>
                </a:solidFill>
              </a14:hiddenFill>
            </a:ext>
          </a:extLst>
        </p:spPr>
      </p:pic>
      <p:sp>
        <p:nvSpPr>
          <p:cNvPr id="163" name="テキスト ボックス 162">
            <a:extLst>
              <a:ext uri="{FF2B5EF4-FFF2-40B4-BE49-F238E27FC236}">
                <a16:creationId xmlns:a16="http://schemas.microsoft.com/office/drawing/2014/main" id="{B508397C-4A02-4E45-880A-1AEB6941CA08}"/>
              </a:ext>
            </a:extLst>
          </p:cNvPr>
          <p:cNvSpPr txBox="1"/>
          <p:nvPr/>
        </p:nvSpPr>
        <p:spPr>
          <a:xfrm>
            <a:off x="354247" y="9476344"/>
            <a:ext cx="9127116" cy="461665"/>
          </a:xfrm>
          <a:prstGeom prst="rect">
            <a:avLst/>
          </a:prstGeom>
          <a:noFill/>
          <a:ln>
            <a:noFill/>
          </a:ln>
        </p:spPr>
        <p:txBody>
          <a:bodyPr wrap="square" rtlCol="0">
            <a:spAutoFit/>
          </a:bodyPr>
          <a:lstStyle/>
          <a:p>
            <a:r>
              <a:rPr lang="ja-JP" altLang="en-US" sz="2400" b="1" spc="300" dirty="0">
                <a:uFill>
                  <a:solidFill>
                    <a:srgbClr val="92D050"/>
                  </a:solidFill>
                </a:uFill>
              </a:rPr>
              <a:t>　</a:t>
            </a:r>
          </a:p>
        </p:txBody>
      </p:sp>
      <p:sp>
        <p:nvSpPr>
          <p:cNvPr id="164" name="テキスト ボックス 163">
            <a:extLst>
              <a:ext uri="{FF2B5EF4-FFF2-40B4-BE49-F238E27FC236}">
                <a16:creationId xmlns:a16="http://schemas.microsoft.com/office/drawing/2014/main" id="{C7EF6C54-E147-49CA-B02C-E1EF530E8F50}"/>
              </a:ext>
            </a:extLst>
          </p:cNvPr>
          <p:cNvSpPr txBox="1"/>
          <p:nvPr/>
        </p:nvSpPr>
        <p:spPr>
          <a:xfrm>
            <a:off x="1955437" y="8770152"/>
            <a:ext cx="7782823" cy="369332"/>
          </a:xfrm>
          <a:prstGeom prst="rect">
            <a:avLst/>
          </a:prstGeom>
          <a:noFill/>
          <a:ln>
            <a:noFill/>
          </a:ln>
        </p:spPr>
        <p:txBody>
          <a:bodyPr wrap="square" rtlCol="0">
            <a:spAutoFit/>
          </a:bodyPr>
          <a:lstStyle/>
          <a:p>
            <a:r>
              <a:rPr lang="ja-JP" altLang="en-US" b="1" spc="300" dirty="0">
                <a:uFill>
                  <a:solidFill>
                    <a:srgbClr val="92D050"/>
                  </a:solidFill>
                </a:uFill>
              </a:rPr>
              <a:t>■</a:t>
            </a:r>
            <a:r>
              <a:rPr lang="en-US" altLang="ja-JP" b="1" spc="300" dirty="0">
                <a:uFill>
                  <a:solidFill>
                    <a:srgbClr val="92D050"/>
                  </a:solidFill>
                </a:uFill>
              </a:rPr>
              <a:t>11</a:t>
            </a:r>
            <a:r>
              <a:rPr lang="ja-JP" altLang="en-US" b="1" spc="300" dirty="0">
                <a:uFill>
                  <a:solidFill>
                    <a:srgbClr val="92D050"/>
                  </a:solidFill>
                </a:uFill>
              </a:rPr>
              <a:t>日（土）</a:t>
            </a:r>
            <a:r>
              <a:rPr lang="en-US" altLang="ja-JP" b="1" spc="300" dirty="0">
                <a:uFill>
                  <a:solidFill>
                    <a:srgbClr val="92D050"/>
                  </a:solidFill>
                </a:uFill>
              </a:rPr>
              <a:t>14</a:t>
            </a:r>
            <a:r>
              <a:rPr lang="ja-JP" altLang="en-US" b="1" spc="300" dirty="0">
                <a:uFill>
                  <a:solidFill>
                    <a:srgbClr val="92D050"/>
                  </a:solidFill>
                </a:uFill>
              </a:rPr>
              <a:t>：</a:t>
            </a:r>
            <a:r>
              <a:rPr lang="en-US" altLang="ja-JP" b="1" spc="300" dirty="0">
                <a:uFill>
                  <a:solidFill>
                    <a:srgbClr val="92D050"/>
                  </a:solidFill>
                </a:uFill>
              </a:rPr>
              <a:t>30</a:t>
            </a:r>
            <a:r>
              <a:rPr lang="ja-JP" altLang="en-US" b="1" spc="300" dirty="0">
                <a:uFill>
                  <a:solidFill>
                    <a:srgbClr val="92D050"/>
                  </a:solidFill>
                </a:uFill>
              </a:rPr>
              <a:t>～　■</a:t>
            </a:r>
            <a:r>
              <a:rPr lang="en-US" altLang="ja-JP" b="1" spc="300" dirty="0">
                <a:uFill>
                  <a:solidFill>
                    <a:srgbClr val="92D050"/>
                  </a:solidFill>
                </a:uFill>
              </a:rPr>
              <a:t>18</a:t>
            </a:r>
            <a:r>
              <a:rPr lang="ja-JP" altLang="en-US" b="1" spc="300" dirty="0">
                <a:uFill>
                  <a:solidFill>
                    <a:srgbClr val="92D050"/>
                  </a:solidFill>
                </a:uFill>
              </a:rPr>
              <a:t>日（土）</a:t>
            </a:r>
            <a:r>
              <a:rPr lang="en-US" altLang="ja-JP" b="1" spc="300" dirty="0">
                <a:uFill>
                  <a:solidFill>
                    <a:srgbClr val="92D050"/>
                  </a:solidFill>
                </a:uFill>
              </a:rPr>
              <a:t>11</a:t>
            </a:r>
            <a:r>
              <a:rPr lang="ja-JP" altLang="en-US" b="1" spc="300" dirty="0">
                <a:uFill>
                  <a:solidFill>
                    <a:srgbClr val="92D050"/>
                  </a:solidFill>
                </a:uFill>
              </a:rPr>
              <a:t>：</a:t>
            </a:r>
            <a:r>
              <a:rPr lang="en-US" altLang="ja-JP" b="1" spc="300" dirty="0">
                <a:uFill>
                  <a:solidFill>
                    <a:srgbClr val="92D050"/>
                  </a:solidFill>
                </a:uFill>
              </a:rPr>
              <a:t>30</a:t>
            </a:r>
            <a:r>
              <a:rPr lang="ja-JP" altLang="en-US" b="1" spc="300" dirty="0">
                <a:uFill>
                  <a:solidFill>
                    <a:srgbClr val="92D050"/>
                  </a:solidFill>
                </a:uFill>
              </a:rPr>
              <a:t>～　</a:t>
            </a:r>
            <a:endParaRPr kumimoji="1" lang="ja-JP" altLang="en-US" b="1" spc="300" dirty="0">
              <a:uFill>
                <a:solidFill>
                  <a:srgbClr val="92D050"/>
                </a:solidFill>
              </a:uFill>
            </a:endParaRPr>
          </a:p>
        </p:txBody>
      </p:sp>
      <p:sp>
        <p:nvSpPr>
          <p:cNvPr id="168" name="正方形/長方形 167">
            <a:extLst>
              <a:ext uri="{FF2B5EF4-FFF2-40B4-BE49-F238E27FC236}">
                <a16:creationId xmlns:a16="http://schemas.microsoft.com/office/drawing/2014/main" id="{DCEDE87E-267B-4A93-96A3-568290E665B9}"/>
              </a:ext>
            </a:extLst>
          </p:cNvPr>
          <p:cNvSpPr/>
          <p:nvPr/>
        </p:nvSpPr>
        <p:spPr>
          <a:xfrm>
            <a:off x="2805768" y="6417951"/>
            <a:ext cx="3295207" cy="5468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en-US" altLang="ja-JP" sz="3600" b="1" baseline="0" dirty="0">
              <a:solidFill>
                <a:schemeClr val="tx1"/>
              </a:solidFill>
              <a:latin typeface="Copperplate Gothic Light" panose="020E0507020206020404" pitchFamily="34" charset="0"/>
            </a:endParaRPr>
          </a:p>
          <a:p>
            <a:pPr algn="ctr"/>
            <a:r>
              <a:rPr kumimoji="1" lang="en-US" altLang="ja-JP" sz="2000" b="1" baseline="0" dirty="0">
                <a:solidFill>
                  <a:schemeClr val="tx1"/>
                </a:solidFill>
                <a:latin typeface="BIZ UDPゴシック" panose="020B0400000000000000" pitchFamily="50" charset="-128"/>
                <a:ea typeface="BIZ UDPゴシック" panose="020B0400000000000000" pitchFamily="50" charset="-128"/>
              </a:rPr>
              <a:t>TEA </a:t>
            </a:r>
            <a:endParaRPr kumimoji="1" lang="ja-JP" altLang="en-US" sz="2000" b="1" dirty="0">
              <a:solidFill>
                <a:schemeClr val="tx1"/>
              </a:solidFill>
              <a:latin typeface="BIZ UDPゴシック" panose="020B0400000000000000" pitchFamily="50" charset="-128"/>
              <a:ea typeface="BIZ UDPゴシック" panose="020B0400000000000000" pitchFamily="50" charset="-128"/>
            </a:endParaRPr>
          </a:p>
        </p:txBody>
      </p:sp>
      <p:grpSp>
        <p:nvGrpSpPr>
          <p:cNvPr id="169" name="グループ化 168">
            <a:extLst>
              <a:ext uri="{FF2B5EF4-FFF2-40B4-BE49-F238E27FC236}">
                <a16:creationId xmlns:a16="http://schemas.microsoft.com/office/drawing/2014/main" id="{D059636E-4C70-4E50-A7AC-32E33F274042}"/>
              </a:ext>
            </a:extLst>
          </p:cNvPr>
          <p:cNvGrpSpPr/>
          <p:nvPr/>
        </p:nvGrpSpPr>
        <p:grpSpPr>
          <a:xfrm rot="21415843">
            <a:off x="2747746" y="6753739"/>
            <a:ext cx="3540833" cy="1137825"/>
            <a:chOff x="0" y="945129"/>
            <a:chExt cx="8480950" cy="1636109"/>
          </a:xfrm>
        </p:grpSpPr>
        <p:sp>
          <p:nvSpPr>
            <p:cNvPr id="171" name="フリーフォーム: 図形 306">
              <a:extLst>
                <a:ext uri="{FF2B5EF4-FFF2-40B4-BE49-F238E27FC236}">
                  <a16:creationId xmlns:a16="http://schemas.microsoft.com/office/drawing/2014/main" id="{49A59645-D91E-4E8B-927F-555AAECF18C2}"/>
                </a:ext>
              </a:extLst>
            </p:cNvPr>
            <p:cNvSpPr/>
            <p:nvPr/>
          </p:nvSpPr>
          <p:spPr>
            <a:xfrm>
              <a:off x="4831615" y="1334184"/>
              <a:ext cx="3649335" cy="1247054"/>
            </a:xfrm>
            <a:custGeom>
              <a:avLst/>
              <a:gdLst>
                <a:gd name="connsiteX0" fmla="*/ 1843749 w 2332310"/>
                <a:gd name="connsiteY0" fmla="*/ 64176 h 825355"/>
                <a:gd name="connsiteX1" fmla="*/ 902174 w 2332310"/>
                <a:gd name="connsiteY1" fmla="*/ 341622 h 825355"/>
                <a:gd name="connsiteX2" fmla="*/ 902128 w 2332310"/>
                <a:gd name="connsiteY2" fmla="*/ 341516 h 825355"/>
                <a:gd name="connsiteX3" fmla="*/ 1218572 w 2332310"/>
                <a:gd name="connsiteY3" fmla="*/ 20597 h 825355"/>
                <a:gd name="connsiteX4" fmla="*/ 1230960 w 2332310"/>
                <a:gd name="connsiteY4" fmla="*/ 127 h 825355"/>
                <a:gd name="connsiteX5" fmla="*/ 1230899 w 2332310"/>
                <a:gd name="connsiteY5" fmla="*/ 40 h 825355"/>
                <a:gd name="connsiteX6" fmla="*/ 1217349 w 2332310"/>
                <a:gd name="connsiteY6" fmla="*/ 450 h 825355"/>
                <a:gd name="connsiteX7" fmla="*/ 514444 w 2332310"/>
                <a:gd name="connsiteY7" fmla="*/ 390985 h 825355"/>
                <a:gd name="connsiteX8" fmla="*/ 277875 w 2332310"/>
                <a:gd name="connsiteY8" fmla="*/ 405653 h 825355"/>
                <a:gd name="connsiteX9" fmla="*/ 277837 w 2332310"/>
                <a:gd name="connsiteY9" fmla="*/ 405541 h 825355"/>
                <a:gd name="connsiteX10" fmla="*/ 525823 w 2332310"/>
                <a:gd name="connsiteY10" fmla="*/ 216032 h 825355"/>
                <a:gd name="connsiteX11" fmla="*/ 525770 w 2332310"/>
                <a:gd name="connsiteY11" fmla="*/ 215951 h 825355"/>
                <a:gd name="connsiteX12" fmla="*/ 24 w 2332310"/>
                <a:gd name="connsiteY12" fmla="*/ 442422 h 825355"/>
                <a:gd name="connsiteX13" fmla="*/ 47 w 2332310"/>
                <a:gd name="connsiteY13" fmla="*/ 442472 h 825355"/>
                <a:gd name="connsiteX14" fmla="*/ 471572 w 2332310"/>
                <a:gd name="connsiteY14" fmla="*/ 439240 h 825355"/>
                <a:gd name="connsiteX15" fmla="*/ 1059792 w 2332310"/>
                <a:gd name="connsiteY15" fmla="*/ 817349 h 825355"/>
                <a:gd name="connsiteX16" fmla="*/ 1099867 w 2332310"/>
                <a:gd name="connsiteY16" fmla="*/ 825355 h 825355"/>
                <a:gd name="connsiteX17" fmla="*/ 1099897 w 2332310"/>
                <a:gd name="connsiteY17" fmla="*/ 825330 h 825355"/>
                <a:gd name="connsiteX18" fmla="*/ 1085783 w 2332310"/>
                <a:gd name="connsiteY18" fmla="*/ 788138 h 825355"/>
                <a:gd name="connsiteX19" fmla="*/ 762270 w 2332310"/>
                <a:gd name="connsiteY19" fmla="*/ 405298 h 825355"/>
                <a:gd name="connsiteX20" fmla="*/ 762300 w 2332310"/>
                <a:gd name="connsiteY20" fmla="*/ 405192 h 825355"/>
                <a:gd name="connsiteX21" fmla="*/ 1492717 w 2332310"/>
                <a:gd name="connsiteY21" fmla="*/ 237940 h 825355"/>
                <a:gd name="connsiteX22" fmla="*/ 2332293 w 2332310"/>
                <a:gd name="connsiteY22" fmla="*/ 175665 h 825355"/>
                <a:gd name="connsiteX23" fmla="*/ 2332293 w 2332310"/>
                <a:gd name="connsiteY23" fmla="*/ 175615 h 825355"/>
                <a:gd name="connsiteX24" fmla="*/ 1843749 w 2332310"/>
                <a:gd name="connsiteY24" fmla="*/ 64176 h 825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332310" h="825355">
                  <a:moveTo>
                    <a:pt x="1843749" y="64176"/>
                  </a:moveTo>
                  <a:cubicBezTo>
                    <a:pt x="1634959" y="149573"/>
                    <a:pt x="1086226" y="310376"/>
                    <a:pt x="902174" y="341622"/>
                  </a:cubicBezTo>
                  <a:cubicBezTo>
                    <a:pt x="902097" y="341635"/>
                    <a:pt x="902059" y="341548"/>
                    <a:pt x="902128" y="341516"/>
                  </a:cubicBezTo>
                  <a:cubicBezTo>
                    <a:pt x="1074671" y="261897"/>
                    <a:pt x="1183418" y="81957"/>
                    <a:pt x="1218572" y="20597"/>
                  </a:cubicBezTo>
                  <a:cubicBezTo>
                    <a:pt x="1226550" y="6676"/>
                    <a:pt x="1230448" y="880"/>
                    <a:pt x="1230960" y="127"/>
                  </a:cubicBezTo>
                  <a:cubicBezTo>
                    <a:pt x="1230990" y="83"/>
                    <a:pt x="1230952" y="40"/>
                    <a:pt x="1230899" y="40"/>
                  </a:cubicBezTo>
                  <a:cubicBezTo>
                    <a:pt x="1230058" y="9"/>
                    <a:pt x="1224900" y="-141"/>
                    <a:pt x="1217349" y="450"/>
                  </a:cubicBezTo>
                  <a:cubicBezTo>
                    <a:pt x="1083284" y="10897"/>
                    <a:pt x="617528" y="204309"/>
                    <a:pt x="514444" y="390985"/>
                  </a:cubicBezTo>
                  <a:cubicBezTo>
                    <a:pt x="435791" y="397778"/>
                    <a:pt x="356872" y="402640"/>
                    <a:pt x="277875" y="405653"/>
                  </a:cubicBezTo>
                  <a:cubicBezTo>
                    <a:pt x="277799" y="405653"/>
                    <a:pt x="277768" y="405572"/>
                    <a:pt x="277837" y="405541"/>
                  </a:cubicBezTo>
                  <a:cubicBezTo>
                    <a:pt x="433751" y="330428"/>
                    <a:pt x="523072" y="219481"/>
                    <a:pt x="525823" y="216032"/>
                  </a:cubicBezTo>
                  <a:cubicBezTo>
                    <a:pt x="525861" y="215989"/>
                    <a:pt x="525838" y="215951"/>
                    <a:pt x="525770" y="215951"/>
                  </a:cubicBezTo>
                  <a:cubicBezTo>
                    <a:pt x="297065" y="218585"/>
                    <a:pt x="5221" y="438493"/>
                    <a:pt x="24" y="442422"/>
                  </a:cubicBezTo>
                  <a:cubicBezTo>
                    <a:pt x="-14" y="442453"/>
                    <a:pt x="-7" y="442472"/>
                    <a:pt x="47" y="442472"/>
                  </a:cubicBezTo>
                  <a:cubicBezTo>
                    <a:pt x="7230" y="442384"/>
                    <a:pt x="420630" y="437317"/>
                    <a:pt x="471572" y="439240"/>
                  </a:cubicBezTo>
                  <a:cubicBezTo>
                    <a:pt x="589115" y="613172"/>
                    <a:pt x="924924" y="779310"/>
                    <a:pt x="1059792" y="817349"/>
                  </a:cubicBezTo>
                  <a:cubicBezTo>
                    <a:pt x="1076146" y="821962"/>
                    <a:pt x="1098851" y="825212"/>
                    <a:pt x="1099867" y="825355"/>
                  </a:cubicBezTo>
                  <a:cubicBezTo>
                    <a:pt x="1099890" y="825355"/>
                    <a:pt x="1099897" y="825349"/>
                    <a:pt x="1099897" y="825330"/>
                  </a:cubicBezTo>
                  <a:cubicBezTo>
                    <a:pt x="1099791" y="824627"/>
                    <a:pt x="1097628" y="811379"/>
                    <a:pt x="1085783" y="788138"/>
                  </a:cubicBezTo>
                  <a:cubicBezTo>
                    <a:pt x="1042804" y="703793"/>
                    <a:pt x="912972" y="498378"/>
                    <a:pt x="762270" y="405298"/>
                  </a:cubicBezTo>
                  <a:cubicBezTo>
                    <a:pt x="762216" y="405267"/>
                    <a:pt x="762239" y="405199"/>
                    <a:pt x="762300" y="405192"/>
                  </a:cubicBezTo>
                  <a:cubicBezTo>
                    <a:pt x="1011379" y="368187"/>
                    <a:pt x="1256515" y="312075"/>
                    <a:pt x="1492717" y="237940"/>
                  </a:cubicBezTo>
                  <a:cubicBezTo>
                    <a:pt x="1735942" y="326083"/>
                    <a:pt x="2253266" y="231086"/>
                    <a:pt x="2332293" y="175665"/>
                  </a:cubicBezTo>
                  <a:cubicBezTo>
                    <a:pt x="2332316" y="175646"/>
                    <a:pt x="2332316" y="175628"/>
                    <a:pt x="2332293" y="175615"/>
                  </a:cubicBezTo>
                  <a:cubicBezTo>
                    <a:pt x="2328915" y="174034"/>
                    <a:pt x="2115151" y="74816"/>
                    <a:pt x="1843749" y="64176"/>
                  </a:cubicBezTo>
                  <a:close/>
                </a:path>
              </a:pathLst>
            </a:custGeom>
            <a:solidFill>
              <a:srgbClr val="00B050"/>
            </a:solidFill>
            <a:ln w="7640"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p>
          </p:txBody>
        </p:sp>
        <p:sp>
          <p:nvSpPr>
            <p:cNvPr id="172" name="フリーフォーム: 図形 224">
              <a:extLst>
                <a:ext uri="{FF2B5EF4-FFF2-40B4-BE49-F238E27FC236}">
                  <a16:creationId xmlns:a16="http://schemas.microsoft.com/office/drawing/2014/main" id="{4DA38A32-9B86-4392-BEFA-5F2E51D90DE3}"/>
                </a:ext>
              </a:extLst>
            </p:cNvPr>
            <p:cNvSpPr/>
            <p:nvPr/>
          </p:nvSpPr>
          <p:spPr>
            <a:xfrm>
              <a:off x="4151131" y="1562611"/>
              <a:ext cx="2332309" cy="863537"/>
            </a:xfrm>
            <a:custGeom>
              <a:avLst/>
              <a:gdLst>
                <a:gd name="connsiteX0" fmla="*/ 1843749 w 2332310"/>
                <a:gd name="connsiteY0" fmla="*/ 64176 h 825355"/>
                <a:gd name="connsiteX1" fmla="*/ 902174 w 2332310"/>
                <a:gd name="connsiteY1" fmla="*/ 341622 h 825355"/>
                <a:gd name="connsiteX2" fmla="*/ 902128 w 2332310"/>
                <a:gd name="connsiteY2" fmla="*/ 341516 h 825355"/>
                <a:gd name="connsiteX3" fmla="*/ 1218572 w 2332310"/>
                <a:gd name="connsiteY3" fmla="*/ 20597 h 825355"/>
                <a:gd name="connsiteX4" fmla="*/ 1230960 w 2332310"/>
                <a:gd name="connsiteY4" fmla="*/ 127 h 825355"/>
                <a:gd name="connsiteX5" fmla="*/ 1230899 w 2332310"/>
                <a:gd name="connsiteY5" fmla="*/ 40 h 825355"/>
                <a:gd name="connsiteX6" fmla="*/ 1217349 w 2332310"/>
                <a:gd name="connsiteY6" fmla="*/ 450 h 825355"/>
                <a:gd name="connsiteX7" fmla="*/ 514444 w 2332310"/>
                <a:gd name="connsiteY7" fmla="*/ 390985 h 825355"/>
                <a:gd name="connsiteX8" fmla="*/ 277875 w 2332310"/>
                <a:gd name="connsiteY8" fmla="*/ 405653 h 825355"/>
                <a:gd name="connsiteX9" fmla="*/ 277837 w 2332310"/>
                <a:gd name="connsiteY9" fmla="*/ 405541 h 825355"/>
                <a:gd name="connsiteX10" fmla="*/ 525823 w 2332310"/>
                <a:gd name="connsiteY10" fmla="*/ 216032 h 825355"/>
                <a:gd name="connsiteX11" fmla="*/ 525770 w 2332310"/>
                <a:gd name="connsiteY11" fmla="*/ 215951 h 825355"/>
                <a:gd name="connsiteX12" fmla="*/ 24 w 2332310"/>
                <a:gd name="connsiteY12" fmla="*/ 442422 h 825355"/>
                <a:gd name="connsiteX13" fmla="*/ 47 w 2332310"/>
                <a:gd name="connsiteY13" fmla="*/ 442472 h 825355"/>
                <a:gd name="connsiteX14" fmla="*/ 471572 w 2332310"/>
                <a:gd name="connsiteY14" fmla="*/ 439240 h 825355"/>
                <a:gd name="connsiteX15" fmla="*/ 1059792 w 2332310"/>
                <a:gd name="connsiteY15" fmla="*/ 817349 h 825355"/>
                <a:gd name="connsiteX16" fmla="*/ 1099867 w 2332310"/>
                <a:gd name="connsiteY16" fmla="*/ 825355 h 825355"/>
                <a:gd name="connsiteX17" fmla="*/ 1099897 w 2332310"/>
                <a:gd name="connsiteY17" fmla="*/ 825330 h 825355"/>
                <a:gd name="connsiteX18" fmla="*/ 1085783 w 2332310"/>
                <a:gd name="connsiteY18" fmla="*/ 788138 h 825355"/>
                <a:gd name="connsiteX19" fmla="*/ 762270 w 2332310"/>
                <a:gd name="connsiteY19" fmla="*/ 405298 h 825355"/>
                <a:gd name="connsiteX20" fmla="*/ 762300 w 2332310"/>
                <a:gd name="connsiteY20" fmla="*/ 405192 h 825355"/>
                <a:gd name="connsiteX21" fmla="*/ 1492717 w 2332310"/>
                <a:gd name="connsiteY21" fmla="*/ 237940 h 825355"/>
                <a:gd name="connsiteX22" fmla="*/ 2332293 w 2332310"/>
                <a:gd name="connsiteY22" fmla="*/ 175665 h 825355"/>
                <a:gd name="connsiteX23" fmla="*/ 2332293 w 2332310"/>
                <a:gd name="connsiteY23" fmla="*/ 175615 h 825355"/>
                <a:gd name="connsiteX24" fmla="*/ 1843749 w 2332310"/>
                <a:gd name="connsiteY24" fmla="*/ 64176 h 825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332310" h="825355">
                  <a:moveTo>
                    <a:pt x="1843749" y="64176"/>
                  </a:moveTo>
                  <a:cubicBezTo>
                    <a:pt x="1634959" y="149573"/>
                    <a:pt x="1086226" y="310376"/>
                    <a:pt x="902174" y="341622"/>
                  </a:cubicBezTo>
                  <a:cubicBezTo>
                    <a:pt x="902097" y="341635"/>
                    <a:pt x="902059" y="341548"/>
                    <a:pt x="902128" y="341516"/>
                  </a:cubicBezTo>
                  <a:cubicBezTo>
                    <a:pt x="1074671" y="261897"/>
                    <a:pt x="1183418" y="81957"/>
                    <a:pt x="1218572" y="20597"/>
                  </a:cubicBezTo>
                  <a:cubicBezTo>
                    <a:pt x="1226550" y="6676"/>
                    <a:pt x="1230448" y="880"/>
                    <a:pt x="1230960" y="127"/>
                  </a:cubicBezTo>
                  <a:cubicBezTo>
                    <a:pt x="1230990" y="83"/>
                    <a:pt x="1230952" y="40"/>
                    <a:pt x="1230899" y="40"/>
                  </a:cubicBezTo>
                  <a:cubicBezTo>
                    <a:pt x="1230058" y="9"/>
                    <a:pt x="1224900" y="-141"/>
                    <a:pt x="1217349" y="450"/>
                  </a:cubicBezTo>
                  <a:cubicBezTo>
                    <a:pt x="1083284" y="10897"/>
                    <a:pt x="617528" y="204309"/>
                    <a:pt x="514444" y="390985"/>
                  </a:cubicBezTo>
                  <a:cubicBezTo>
                    <a:pt x="435791" y="397778"/>
                    <a:pt x="356872" y="402640"/>
                    <a:pt x="277875" y="405653"/>
                  </a:cubicBezTo>
                  <a:cubicBezTo>
                    <a:pt x="277799" y="405653"/>
                    <a:pt x="277768" y="405572"/>
                    <a:pt x="277837" y="405541"/>
                  </a:cubicBezTo>
                  <a:cubicBezTo>
                    <a:pt x="433751" y="330428"/>
                    <a:pt x="523072" y="219481"/>
                    <a:pt x="525823" y="216032"/>
                  </a:cubicBezTo>
                  <a:cubicBezTo>
                    <a:pt x="525861" y="215989"/>
                    <a:pt x="525838" y="215951"/>
                    <a:pt x="525770" y="215951"/>
                  </a:cubicBezTo>
                  <a:cubicBezTo>
                    <a:pt x="297065" y="218585"/>
                    <a:pt x="5221" y="438493"/>
                    <a:pt x="24" y="442422"/>
                  </a:cubicBezTo>
                  <a:cubicBezTo>
                    <a:pt x="-14" y="442453"/>
                    <a:pt x="-7" y="442472"/>
                    <a:pt x="47" y="442472"/>
                  </a:cubicBezTo>
                  <a:cubicBezTo>
                    <a:pt x="7230" y="442384"/>
                    <a:pt x="420630" y="437317"/>
                    <a:pt x="471572" y="439240"/>
                  </a:cubicBezTo>
                  <a:cubicBezTo>
                    <a:pt x="589115" y="613172"/>
                    <a:pt x="924924" y="779310"/>
                    <a:pt x="1059792" y="817349"/>
                  </a:cubicBezTo>
                  <a:cubicBezTo>
                    <a:pt x="1076146" y="821962"/>
                    <a:pt x="1098851" y="825212"/>
                    <a:pt x="1099867" y="825355"/>
                  </a:cubicBezTo>
                  <a:cubicBezTo>
                    <a:pt x="1099890" y="825355"/>
                    <a:pt x="1099897" y="825349"/>
                    <a:pt x="1099897" y="825330"/>
                  </a:cubicBezTo>
                  <a:cubicBezTo>
                    <a:pt x="1099791" y="824627"/>
                    <a:pt x="1097628" y="811379"/>
                    <a:pt x="1085783" y="788138"/>
                  </a:cubicBezTo>
                  <a:cubicBezTo>
                    <a:pt x="1042804" y="703793"/>
                    <a:pt x="912972" y="498378"/>
                    <a:pt x="762270" y="405298"/>
                  </a:cubicBezTo>
                  <a:cubicBezTo>
                    <a:pt x="762216" y="405267"/>
                    <a:pt x="762239" y="405199"/>
                    <a:pt x="762300" y="405192"/>
                  </a:cubicBezTo>
                  <a:cubicBezTo>
                    <a:pt x="1011379" y="368187"/>
                    <a:pt x="1256515" y="312075"/>
                    <a:pt x="1492717" y="237940"/>
                  </a:cubicBezTo>
                  <a:cubicBezTo>
                    <a:pt x="1735942" y="326083"/>
                    <a:pt x="2253266" y="231086"/>
                    <a:pt x="2332293" y="175665"/>
                  </a:cubicBezTo>
                  <a:cubicBezTo>
                    <a:pt x="2332316" y="175646"/>
                    <a:pt x="2332316" y="175628"/>
                    <a:pt x="2332293" y="175615"/>
                  </a:cubicBezTo>
                  <a:cubicBezTo>
                    <a:pt x="2328915" y="174034"/>
                    <a:pt x="2115151" y="74816"/>
                    <a:pt x="1843749" y="64176"/>
                  </a:cubicBezTo>
                  <a:close/>
                </a:path>
              </a:pathLst>
            </a:custGeom>
            <a:solidFill>
              <a:schemeClr val="accent6">
                <a:lumMod val="60000"/>
                <a:lumOff val="40000"/>
              </a:schemeClr>
            </a:solidFill>
            <a:ln w="7640"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p>
          </p:txBody>
        </p:sp>
        <p:grpSp>
          <p:nvGrpSpPr>
            <p:cNvPr id="173" name="グラフィックス 222" descr="飾りとしてフラワーアレンジメント">
              <a:extLst>
                <a:ext uri="{FF2B5EF4-FFF2-40B4-BE49-F238E27FC236}">
                  <a16:creationId xmlns:a16="http://schemas.microsoft.com/office/drawing/2014/main" id="{6E6CB973-CF03-4944-AD97-10C96AE2BA2F}"/>
                </a:ext>
              </a:extLst>
            </p:cNvPr>
            <p:cNvGrpSpPr/>
            <p:nvPr/>
          </p:nvGrpSpPr>
          <p:grpSpPr>
            <a:xfrm rot="432504">
              <a:off x="0" y="1136636"/>
              <a:ext cx="3049870" cy="993268"/>
              <a:chOff x="0" y="1136636"/>
              <a:chExt cx="2771073" cy="993268"/>
            </a:xfrm>
            <a:solidFill>
              <a:srgbClr val="00B050"/>
            </a:solidFill>
          </p:grpSpPr>
          <p:sp>
            <p:nvSpPr>
              <p:cNvPr id="206" name="フリーフォーム: 図形 226">
                <a:extLst>
                  <a:ext uri="{FF2B5EF4-FFF2-40B4-BE49-F238E27FC236}">
                    <a16:creationId xmlns:a16="http://schemas.microsoft.com/office/drawing/2014/main" id="{C55DC4F1-13D1-4850-885C-7AD696ADE3DC}"/>
                  </a:ext>
                </a:extLst>
              </p:cNvPr>
              <p:cNvSpPr/>
              <p:nvPr/>
            </p:nvSpPr>
            <p:spPr>
              <a:xfrm rot="527658">
                <a:off x="0" y="1136636"/>
                <a:ext cx="2771073" cy="993268"/>
              </a:xfrm>
              <a:custGeom>
                <a:avLst/>
                <a:gdLst>
                  <a:gd name="connsiteX0" fmla="*/ 2770366 w 2771073"/>
                  <a:gd name="connsiteY0" fmla="*/ 475529 h 993268"/>
                  <a:gd name="connsiteX1" fmla="*/ 2736832 w 2771073"/>
                  <a:gd name="connsiteY1" fmla="*/ 445117 h 993268"/>
                  <a:gd name="connsiteX2" fmla="*/ 2448030 w 2771073"/>
                  <a:gd name="connsiteY2" fmla="*/ 463912 h 993268"/>
                  <a:gd name="connsiteX3" fmla="*/ 2151761 w 2771073"/>
                  <a:gd name="connsiteY3" fmla="*/ 292756 h 993268"/>
                  <a:gd name="connsiteX4" fmla="*/ 1625854 w 2771073"/>
                  <a:gd name="connsiteY4" fmla="*/ 200916 h 993268"/>
                  <a:gd name="connsiteX5" fmla="*/ 1625847 w 2771073"/>
                  <a:gd name="connsiteY5" fmla="*/ 200928 h 993268"/>
                  <a:gd name="connsiteX6" fmla="*/ 1975924 w 2771073"/>
                  <a:gd name="connsiteY6" fmla="*/ 455072 h 993268"/>
                  <a:gd name="connsiteX7" fmla="*/ 1975878 w 2771073"/>
                  <a:gd name="connsiteY7" fmla="*/ 455190 h 993268"/>
                  <a:gd name="connsiteX8" fmla="*/ 1617448 w 2771073"/>
                  <a:gd name="connsiteY8" fmla="*/ 417332 h 993268"/>
                  <a:gd name="connsiteX9" fmla="*/ 1533057 w 2771073"/>
                  <a:gd name="connsiteY9" fmla="*/ 404426 h 993268"/>
                  <a:gd name="connsiteX10" fmla="*/ 1295120 w 2771073"/>
                  <a:gd name="connsiteY10" fmla="*/ 187512 h 993268"/>
                  <a:gd name="connsiteX11" fmla="*/ 808998 w 2771073"/>
                  <a:gd name="connsiteY11" fmla="*/ 8 h 993268"/>
                  <a:gd name="connsiteX12" fmla="*/ 808983 w 2771073"/>
                  <a:gd name="connsiteY12" fmla="*/ 20 h 993268"/>
                  <a:gd name="connsiteX13" fmla="*/ 1072903 w 2771073"/>
                  <a:gd name="connsiteY13" fmla="*/ 308551 h 993268"/>
                  <a:gd name="connsiteX14" fmla="*/ 1072826 w 2771073"/>
                  <a:gd name="connsiteY14" fmla="*/ 308657 h 993268"/>
                  <a:gd name="connsiteX15" fmla="*/ 787470 w 2771073"/>
                  <a:gd name="connsiteY15" fmla="*/ 226441 h 993268"/>
                  <a:gd name="connsiteX16" fmla="*/ 785911 w 2771073"/>
                  <a:gd name="connsiteY16" fmla="*/ 225881 h 993268"/>
                  <a:gd name="connsiteX17" fmla="*/ 488619 w 2771073"/>
                  <a:gd name="connsiteY17" fmla="*/ 118675 h 993268"/>
                  <a:gd name="connsiteX18" fmla="*/ 29 w 2771073"/>
                  <a:gd name="connsiteY18" fmla="*/ 230133 h 993268"/>
                  <a:gd name="connsiteX19" fmla="*/ 29 w 2771073"/>
                  <a:gd name="connsiteY19" fmla="*/ 230157 h 993268"/>
                  <a:gd name="connsiteX20" fmla="*/ 524108 w 2771073"/>
                  <a:gd name="connsiteY20" fmla="*/ 328641 h 993268"/>
                  <a:gd name="connsiteX21" fmla="*/ 862226 w 2771073"/>
                  <a:gd name="connsiteY21" fmla="*/ 284520 h 993268"/>
                  <a:gd name="connsiteX22" fmla="*/ 1058047 w 2771073"/>
                  <a:gd name="connsiteY22" fmla="*/ 341061 h 993268"/>
                  <a:gd name="connsiteX23" fmla="*/ 1580720 w 2771073"/>
                  <a:gd name="connsiteY23" fmla="*/ 451841 h 993268"/>
                  <a:gd name="connsiteX24" fmla="*/ 1580758 w 2771073"/>
                  <a:gd name="connsiteY24" fmla="*/ 451946 h 993268"/>
                  <a:gd name="connsiteX25" fmla="*/ 1511521 w 2771073"/>
                  <a:gd name="connsiteY25" fmla="*/ 505281 h 993268"/>
                  <a:gd name="connsiteX26" fmla="*/ 1232485 w 2771073"/>
                  <a:gd name="connsiteY26" fmla="*/ 879885 h 993268"/>
                  <a:gd name="connsiteX27" fmla="*/ 1232500 w 2771073"/>
                  <a:gd name="connsiteY27" fmla="*/ 879897 h 993268"/>
                  <a:gd name="connsiteX28" fmla="*/ 1693808 w 2771073"/>
                  <a:gd name="connsiteY28" fmla="*/ 654952 h 993268"/>
                  <a:gd name="connsiteX29" fmla="*/ 1864961 w 2771073"/>
                  <a:gd name="connsiteY29" fmla="*/ 488422 h 993268"/>
                  <a:gd name="connsiteX30" fmla="*/ 2174206 w 2771073"/>
                  <a:gd name="connsiteY30" fmla="*/ 509571 h 993268"/>
                  <a:gd name="connsiteX31" fmla="*/ 2348247 w 2771073"/>
                  <a:gd name="connsiteY31" fmla="*/ 512310 h 993268"/>
                  <a:gd name="connsiteX32" fmla="*/ 2348308 w 2771073"/>
                  <a:gd name="connsiteY32" fmla="*/ 512403 h 993268"/>
                  <a:gd name="connsiteX33" fmla="*/ 2295516 w 2771073"/>
                  <a:gd name="connsiteY33" fmla="*/ 577841 h 993268"/>
                  <a:gd name="connsiteX34" fmla="*/ 2125388 w 2771073"/>
                  <a:gd name="connsiteY34" fmla="*/ 993241 h 993268"/>
                  <a:gd name="connsiteX35" fmla="*/ 2125411 w 2771073"/>
                  <a:gd name="connsiteY35" fmla="*/ 993254 h 993268"/>
                  <a:gd name="connsiteX36" fmla="*/ 2504337 w 2771073"/>
                  <a:gd name="connsiteY36" fmla="*/ 690295 h 993268"/>
                  <a:gd name="connsiteX37" fmla="*/ 2621459 w 2771073"/>
                  <a:gd name="connsiteY37" fmla="*/ 503731 h 993268"/>
                  <a:gd name="connsiteX38" fmla="*/ 2743832 w 2771073"/>
                  <a:gd name="connsiteY38" fmla="*/ 494623 h 993268"/>
                  <a:gd name="connsiteX39" fmla="*/ 2744085 w 2771073"/>
                  <a:gd name="connsiteY39" fmla="*/ 494598 h 993268"/>
                  <a:gd name="connsiteX40" fmla="*/ 2770366 w 2771073"/>
                  <a:gd name="connsiteY40" fmla="*/ 475529 h 993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771073" h="993268">
                    <a:moveTo>
                      <a:pt x="2770366" y="475529"/>
                    </a:moveTo>
                    <a:cubicBezTo>
                      <a:pt x="2774898" y="457587"/>
                      <a:pt x="2756969" y="443137"/>
                      <a:pt x="2736832" y="445117"/>
                    </a:cubicBezTo>
                    <a:cubicBezTo>
                      <a:pt x="2736832" y="445117"/>
                      <a:pt x="2544572" y="460743"/>
                      <a:pt x="2448030" y="463912"/>
                    </a:cubicBezTo>
                    <a:cubicBezTo>
                      <a:pt x="2409819" y="416616"/>
                      <a:pt x="2316402" y="358232"/>
                      <a:pt x="2151761" y="292756"/>
                    </a:cubicBezTo>
                    <a:cubicBezTo>
                      <a:pt x="1894092" y="190282"/>
                      <a:pt x="1628697" y="200797"/>
                      <a:pt x="1625854" y="200916"/>
                    </a:cubicBezTo>
                    <a:cubicBezTo>
                      <a:pt x="1625816" y="200916"/>
                      <a:pt x="1625816" y="200903"/>
                      <a:pt x="1625847" y="200928"/>
                    </a:cubicBezTo>
                    <a:cubicBezTo>
                      <a:pt x="1627253" y="202553"/>
                      <a:pt x="1755961" y="351321"/>
                      <a:pt x="1975924" y="455072"/>
                    </a:cubicBezTo>
                    <a:cubicBezTo>
                      <a:pt x="1975993" y="455103"/>
                      <a:pt x="1975962" y="455190"/>
                      <a:pt x="1975878" y="455190"/>
                    </a:cubicBezTo>
                    <a:cubicBezTo>
                      <a:pt x="1855843" y="446910"/>
                      <a:pt x="1736214" y="434234"/>
                      <a:pt x="1617448" y="417332"/>
                    </a:cubicBezTo>
                    <a:cubicBezTo>
                      <a:pt x="1589256" y="413297"/>
                      <a:pt x="1561141" y="408939"/>
                      <a:pt x="1533057" y="404426"/>
                    </a:cubicBezTo>
                    <a:cubicBezTo>
                      <a:pt x="1506859" y="351639"/>
                      <a:pt x="1432624" y="279066"/>
                      <a:pt x="1295120" y="187512"/>
                    </a:cubicBezTo>
                    <a:cubicBezTo>
                      <a:pt x="1073102" y="39696"/>
                      <a:pt x="811803" y="425"/>
                      <a:pt x="808998" y="8"/>
                    </a:cubicBezTo>
                    <a:cubicBezTo>
                      <a:pt x="808960" y="2"/>
                      <a:pt x="808968" y="-11"/>
                      <a:pt x="808983" y="20"/>
                    </a:cubicBezTo>
                    <a:cubicBezTo>
                      <a:pt x="809892" y="1863"/>
                      <a:pt x="891724" y="167415"/>
                      <a:pt x="1072903" y="308551"/>
                    </a:cubicBezTo>
                    <a:cubicBezTo>
                      <a:pt x="1073033" y="308650"/>
                      <a:pt x="1073002" y="308700"/>
                      <a:pt x="1072826" y="308657"/>
                    </a:cubicBezTo>
                    <a:cubicBezTo>
                      <a:pt x="976559" y="284053"/>
                      <a:pt x="881438" y="256449"/>
                      <a:pt x="787470" y="226441"/>
                    </a:cubicBezTo>
                    <a:cubicBezTo>
                      <a:pt x="786951" y="226254"/>
                      <a:pt x="786431" y="226067"/>
                      <a:pt x="785911" y="225881"/>
                    </a:cubicBezTo>
                    <a:cubicBezTo>
                      <a:pt x="688735" y="186951"/>
                      <a:pt x="589578" y="151160"/>
                      <a:pt x="488619" y="118675"/>
                    </a:cubicBezTo>
                    <a:cubicBezTo>
                      <a:pt x="216720" y="129333"/>
                      <a:pt x="2688" y="228894"/>
                      <a:pt x="29" y="230133"/>
                    </a:cubicBezTo>
                    <a:cubicBezTo>
                      <a:pt x="-10" y="230151"/>
                      <a:pt x="-10" y="230139"/>
                      <a:pt x="29" y="230157"/>
                    </a:cubicBezTo>
                    <a:cubicBezTo>
                      <a:pt x="2734" y="231328"/>
                      <a:pt x="237530" y="332439"/>
                      <a:pt x="524108" y="328641"/>
                    </a:cubicBezTo>
                    <a:cubicBezTo>
                      <a:pt x="689117" y="326456"/>
                      <a:pt x="798788" y="309516"/>
                      <a:pt x="862226" y="284520"/>
                    </a:cubicBezTo>
                    <a:cubicBezTo>
                      <a:pt x="926931" y="304616"/>
                      <a:pt x="992195" y="323548"/>
                      <a:pt x="1058047" y="341061"/>
                    </a:cubicBezTo>
                    <a:cubicBezTo>
                      <a:pt x="1229176" y="386658"/>
                      <a:pt x="1403790" y="423844"/>
                      <a:pt x="1580720" y="451841"/>
                    </a:cubicBezTo>
                    <a:cubicBezTo>
                      <a:pt x="1580781" y="451853"/>
                      <a:pt x="1580804" y="451909"/>
                      <a:pt x="1580758" y="451946"/>
                    </a:cubicBezTo>
                    <a:cubicBezTo>
                      <a:pt x="1558764" y="467971"/>
                      <a:pt x="1535701" y="485696"/>
                      <a:pt x="1511521" y="505281"/>
                    </a:cubicBezTo>
                    <a:cubicBezTo>
                      <a:pt x="1308172" y="669956"/>
                      <a:pt x="1233280" y="877662"/>
                      <a:pt x="1232485" y="879885"/>
                    </a:cubicBezTo>
                    <a:cubicBezTo>
                      <a:pt x="1232470" y="879916"/>
                      <a:pt x="1232462" y="879910"/>
                      <a:pt x="1232500" y="879897"/>
                    </a:cubicBezTo>
                    <a:cubicBezTo>
                      <a:pt x="1235236" y="879262"/>
                      <a:pt x="1490459" y="819633"/>
                      <a:pt x="1693808" y="654952"/>
                    </a:cubicBezTo>
                    <a:cubicBezTo>
                      <a:pt x="1774402" y="589695"/>
                      <a:pt x="1830059" y="534243"/>
                      <a:pt x="1864961" y="488422"/>
                    </a:cubicBezTo>
                    <a:cubicBezTo>
                      <a:pt x="1967632" y="498664"/>
                      <a:pt x="2070793" y="505854"/>
                      <a:pt x="2174206" y="509571"/>
                    </a:cubicBezTo>
                    <a:cubicBezTo>
                      <a:pt x="2232171" y="511588"/>
                      <a:pt x="2290205" y="512422"/>
                      <a:pt x="2348247" y="512310"/>
                    </a:cubicBezTo>
                    <a:cubicBezTo>
                      <a:pt x="2348308" y="512310"/>
                      <a:pt x="2348346" y="512366"/>
                      <a:pt x="2348308" y="512403"/>
                    </a:cubicBezTo>
                    <a:cubicBezTo>
                      <a:pt x="2331320" y="532251"/>
                      <a:pt x="2313720" y="554016"/>
                      <a:pt x="2295516" y="577841"/>
                    </a:cubicBezTo>
                    <a:cubicBezTo>
                      <a:pt x="2144753" y="775089"/>
                      <a:pt x="2125602" y="990795"/>
                      <a:pt x="2125388" y="993241"/>
                    </a:cubicBezTo>
                    <a:cubicBezTo>
                      <a:pt x="2125388" y="993279"/>
                      <a:pt x="2125373" y="993272"/>
                      <a:pt x="2125411" y="993254"/>
                    </a:cubicBezTo>
                    <a:cubicBezTo>
                      <a:pt x="2128032" y="992046"/>
                      <a:pt x="2353589" y="887517"/>
                      <a:pt x="2504337" y="690295"/>
                    </a:cubicBezTo>
                    <a:cubicBezTo>
                      <a:pt x="2561522" y="615488"/>
                      <a:pt x="2599420" y="553574"/>
                      <a:pt x="2621459" y="503731"/>
                    </a:cubicBezTo>
                    <a:cubicBezTo>
                      <a:pt x="2662299" y="501216"/>
                      <a:pt x="2703108" y="498259"/>
                      <a:pt x="2743832" y="494623"/>
                    </a:cubicBezTo>
                    <a:lnTo>
                      <a:pt x="2744085" y="494598"/>
                    </a:lnTo>
                    <a:cubicBezTo>
                      <a:pt x="2756885" y="493366"/>
                      <a:pt x="2767767" y="485808"/>
                      <a:pt x="2770366" y="475529"/>
                    </a:cubicBezTo>
                    <a:close/>
                  </a:path>
                </a:pathLst>
              </a:custGeom>
              <a:grpFill/>
              <a:ln w="7640"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p>
            </p:txBody>
          </p:sp>
          <p:sp>
            <p:nvSpPr>
              <p:cNvPr id="207" name="フリーフォーム: 図形 227">
                <a:extLst>
                  <a:ext uri="{FF2B5EF4-FFF2-40B4-BE49-F238E27FC236}">
                    <a16:creationId xmlns:a16="http://schemas.microsoft.com/office/drawing/2014/main" id="{8D492626-C582-415E-8130-80FFF510C42B}"/>
                  </a:ext>
                </a:extLst>
              </p:cNvPr>
              <p:cNvSpPr/>
              <p:nvPr/>
            </p:nvSpPr>
            <p:spPr>
              <a:xfrm>
                <a:off x="1429150" y="1627856"/>
                <a:ext cx="262232" cy="224313"/>
              </a:xfrm>
              <a:custGeom>
                <a:avLst/>
                <a:gdLst>
                  <a:gd name="connsiteX0" fmla="*/ 13111 w 262232"/>
                  <a:gd name="connsiteY0" fmla="*/ 224314 h 224313"/>
                  <a:gd name="connsiteX1" fmla="*/ 4093 w 262232"/>
                  <a:gd name="connsiteY1" fmla="*/ 221382 h 224313"/>
                  <a:gd name="connsiteX2" fmla="*/ 3597 w 262232"/>
                  <a:gd name="connsiteY2" fmla="*/ 206284 h 224313"/>
                  <a:gd name="connsiteX3" fmla="*/ 239600 w 262232"/>
                  <a:gd name="connsiteY3" fmla="*/ 3334 h 224313"/>
                  <a:gd name="connsiteX4" fmla="*/ 258139 w 262232"/>
                  <a:gd name="connsiteY4" fmla="*/ 2930 h 224313"/>
                  <a:gd name="connsiteX5" fmla="*/ 258636 w 262232"/>
                  <a:gd name="connsiteY5" fmla="*/ 18027 h 224313"/>
                  <a:gd name="connsiteX6" fmla="*/ 22633 w 262232"/>
                  <a:gd name="connsiteY6" fmla="*/ 220977 h 224313"/>
                  <a:gd name="connsiteX7" fmla="*/ 13111 w 262232"/>
                  <a:gd name="connsiteY7" fmla="*/ 224314 h 224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2232" h="224313">
                    <a:moveTo>
                      <a:pt x="13111" y="224314"/>
                    </a:moveTo>
                    <a:cubicBezTo>
                      <a:pt x="9878" y="224314"/>
                      <a:pt x="6630" y="223343"/>
                      <a:pt x="4093" y="221382"/>
                    </a:cubicBezTo>
                    <a:cubicBezTo>
                      <a:pt x="-1164" y="217329"/>
                      <a:pt x="-1386" y="210568"/>
                      <a:pt x="3597" y="206284"/>
                    </a:cubicBezTo>
                    <a:lnTo>
                      <a:pt x="239600" y="3334"/>
                    </a:lnTo>
                    <a:cubicBezTo>
                      <a:pt x="244575" y="-949"/>
                      <a:pt x="252874" y="-1129"/>
                      <a:pt x="258139" y="2930"/>
                    </a:cubicBezTo>
                    <a:cubicBezTo>
                      <a:pt x="263397" y="6983"/>
                      <a:pt x="263619" y="13744"/>
                      <a:pt x="258636" y="18027"/>
                    </a:cubicBezTo>
                    <a:lnTo>
                      <a:pt x="22633" y="220977"/>
                    </a:lnTo>
                    <a:cubicBezTo>
                      <a:pt x="20058" y="223193"/>
                      <a:pt x="16588" y="224314"/>
                      <a:pt x="13111" y="224314"/>
                    </a:cubicBezTo>
                    <a:close/>
                  </a:path>
                </a:pathLst>
              </a:custGeom>
              <a:grpFill/>
              <a:ln w="7640"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p>
            </p:txBody>
          </p:sp>
          <p:sp>
            <p:nvSpPr>
              <p:cNvPr id="208" name="フリーフォーム: 図形 228">
                <a:extLst>
                  <a:ext uri="{FF2B5EF4-FFF2-40B4-BE49-F238E27FC236}">
                    <a16:creationId xmlns:a16="http://schemas.microsoft.com/office/drawing/2014/main" id="{FD3EC5A3-9D35-4957-AD5B-FA471108C9C2}"/>
                  </a:ext>
                </a:extLst>
              </p:cNvPr>
              <p:cNvSpPr/>
              <p:nvPr/>
            </p:nvSpPr>
            <p:spPr>
              <a:xfrm>
                <a:off x="930922" y="1232652"/>
                <a:ext cx="380237" cy="234985"/>
              </a:xfrm>
              <a:custGeom>
                <a:avLst/>
                <a:gdLst>
                  <a:gd name="connsiteX0" fmla="*/ 367109 w 380237"/>
                  <a:gd name="connsiteY0" fmla="*/ 234985 h 234985"/>
                  <a:gd name="connsiteX1" fmla="*/ 361538 w 380237"/>
                  <a:gd name="connsiteY1" fmla="*/ 233971 h 234985"/>
                  <a:gd name="connsiteX2" fmla="*/ 3040 w 380237"/>
                  <a:gd name="connsiteY2" fmla="*/ 17517 h 234985"/>
                  <a:gd name="connsiteX3" fmla="*/ 4721 w 380237"/>
                  <a:gd name="connsiteY3" fmla="*/ 2476 h 234985"/>
                  <a:gd name="connsiteX4" fmla="*/ 23184 w 380237"/>
                  <a:gd name="connsiteY4" fmla="*/ 3846 h 234985"/>
                  <a:gd name="connsiteX5" fmla="*/ 372703 w 380237"/>
                  <a:gd name="connsiteY5" fmla="*/ 214640 h 234985"/>
                  <a:gd name="connsiteX6" fmla="*/ 378985 w 380237"/>
                  <a:gd name="connsiteY6" fmla="*/ 228853 h 234985"/>
                  <a:gd name="connsiteX7" fmla="*/ 367109 w 380237"/>
                  <a:gd name="connsiteY7" fmla="*/ 234985 h 234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0237" h="234985">
                    <a:moveTo>
                      <a:pt x="367109" y="234985"/>
                    </a:moveTo>
                    <a:cubicBezTo>
                      <a:pt x="365237" y="234985"/>
                      <a:pt x="363334" y="234656"/>
                      <a:pt x="361538" y="233971"/>
                    </a:cubicBezTo>
                    <a:cubicBezTo>
                      <a:pt x="352329" y="230441"/>
                      <a:pt x="134499" y="146033"/>
                      <a:pt x="3040" y="17517"/>
                    </a:cubicBezTo>
                    <a:cubicBezTo>
                      <a:pt x="-1599" y="12985"/>
                      <a:pt x="-842" y="6249"/>
                      <a:pt x="4721" y="2476"/>
                    </a:cubicBezTo>
                    <a:cubicBezTo>
                      <a:pt x="10277" y="-1303"/>
                      <a:pt x="18553" y="-686"/>
                      <a:pt x="23184" y="3846"/>
                    </a:cubicBezTo>
                    <a:cubicBezTo>
                      <a:pt x="150960" y="128751"/>
                      <a:pt x="370502" y="213793"/>
                      <a:pt x="372703" y="214640"/>
                    </a:cubicBezTo>
                    <a:cubicBezTo>
                      <a:pt x="379253" y="217149"/>
                      <a:pt x="382072" y="223518"/>
                      <a:pt x="378985" y="228853"/>
                    </a:cubicBezTo>
                    <a:cubicBezTo>
                      <a:pt x="376753" y="232719"/>
                      <a:pt x="372031" y="234985"/>
                      <a:pt x="367109" y="234985"/>
                    </a:cubicBezTo>
                    <a:close/>
                  </a:path>
                </a:pathLst>
              </a:custGeom>
              <a:grpFill/>
              <a:ln w="7640"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p>
            </p:txBody>
          </p:sp>
        </p:grpSp>
        <p:grpSp>
          <p:nvGrpSpPr>
            <p:cNvPr id="174" name="グラフィックス 222" descr="飾りとしてフラワーアレンジメント">
              <a:extLst>
                <a:ext uri="{FF2B5EF4-FFF2-40B4-BE49-F238E27FC236}">
                  <a16:creationId xmlns:a16="http://schemas.microsoft.com/office/drawing/2014/main" id="{25C54AFC-6238-4640-A30B-F3EE2984D1A6}"/>
                </a:ext>
              </a:extLst>
            </p:cNvPr>
            <p:cNvGrpSpPr/>
            <p:nvPr/>
          </p:nvGrpSpPr>
          <p:grpSpPr>
            <a:xfrm>
              <a:off x="453659" y="945129"/>
              <a:ext cx="320379" cy="260455"/>
              <a:chOff x="453659" y="945129"/>
              <a:chExt cx="320379" cy="260455"/>
            </a:xfrm>
            <a:solidFill>
              <a:srgbClr val="FFFF00"/>
            </a:solidFill>
          </p:grpSpPr>
          <p:sp>
            <p:nvSpPr>
              <p:cNvPr id="203" name="フリーフォーム: 図形 235">
                <a:extLst>
                  <a:ext uri="{FF2B5EF4-FFF2-40B4-BE49-F238E27FC236}">
                    <a16:creationId xmlns:a16="http://schemas.microsoft.com/office/drawing/2014/main" id="{1FA317F8-6DAD-4E0B-B6AE-0E2A2DACF2A2}"/>
                  </a:ext>
                </a:extLst>
              </p:cNvPr>
              <p:cNvSpPr/>
              <p:nvPr/>
            </p:nvSpPr>
            <p:spPr>
              <a:xfrm>
                <a:off x="659071" y="995887"/>
                <a:ext cx="114967" cy="93658"/>
              </a:xfrm>
              <a:custGeom>
                <a:avLst/>
                <a:gdLst>
                  <a:gd name="connsiteX0" fmla="*/ 114968 w 114967"/>
                  <a:gd name="connsiteY0" fmla="*/ 46829 h 93658"/>
                  <a:gd name="connsiteX1" fmla="*/ 57484 w 114967"/>
                  <a:gd name="connsiteY1" fmla="*/ 93659 h 93658"/>
                  <a:gd name="connsiteX2" fmla="*/ 0 w 114967"/>
                  <a:gd name="connsiteY2" fmla="*/ 46829 h 93658"/>
                  <a:gd name="connsiteX3" fmla="*/ 57484 w 114967"/>
                  <a:gd name="connsiteY3" fmla="*/ 0 h 93658"/>
                  <a:gd name="connsiteX4" fmla="*/ 114968 w 114967"/>
                  <a:gd name="connsiteY4" fmla="*/ 46829 h 936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967" h="93658">
                    <a:moveTo>
                      <a:pt x="114968" y="46829"/>
                    </a:moveTo>
                    <a:cubicBezTo>
                      <a:pt x="114968" y="72693"/>
                      <a:pt x="89231" y="93659"/>
                      <a:pt x="57484" y="93659"/>
                    </a:cubicBezTo>
                    <a:cubicBezTo>
                      <a:pt x="25736" y="93659"/>
                      <a:pt x="0" y="72693"/>
                      <a:pt x="0" y="46829"/>
                    </a:cubicBezTo>
                    <a:cubicBezTo>
                      <a:pt x="0" y="20966"/>
                      <a:pt x="25736" y="0"/>
                      <a:pt x="57484" y="0"/>
                    </a:cubicBezTo>
                    <a:cubicBezTo>
                      <a:pt x="89231" y="0"/>
                      <a:pt x="114968" y="20966"/>
                      <a:pt x="114968" y="46829"/>
                    </a:cubicBezTo>
                    <a:close/>
                  </a:path>
                </a:pathLst>
              </a:custGeom>
              <a:grpFill/>
              <a:ln w="7640"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p>
            </p:txBody>
          </p:sp>
          <p:sp>
            <p:nvSpPr>
              <p:cNvPr id="204" name="フリーフォーム: 図形 236">
                <a:extLst>
                  <a:ext uri="{FF2B5EF4-FFF2-40B4-BE49-F238E27FC236}">
                    <a16:creationId xmlns:a16="http://schemas.microsoft.com/office/drawing/2014/main" id="{B0E27DE5-4104-45B3-864F-6E0E07507CA3}"/>
                  </a:ext>
                </a:extLst>
              </p:cNvPr>
              <p:cNvSpPr/>
              <p:nvPr/>
            </p:nvSpPr>
            <p:spPr>
              <a:xfrm>
                <a:off x="458779" y="1111926"/>
                <a:ext cx="114967" cy="93658"/>
              </a:xfrm>
              <a:custGeom>
                <a:avLst/>
                <a:gdLst>
                  <a:gd name="connsiteX0" fmla="*/ 114968 w 114967"/>
                  <a:gd name="connsiteY0" fmla="*/ 46829 h 93658"/>
                  <a:gd name="connsiteX1" fmla="*/ 57484 w 114967"/>
                  <a:gd name="connsiteY1" fmla="*/ 93659 h 93658"/>
                  <a:gd name="connsiteX2" fmla="*/ 0 w 114967"/>
                  <a:gd name="connsiteY2" fmla="*/ 46829 h 93658"/>
                  <a:gd name="connsiteX3" fmla="*/ 57484 w 114967"/>
                  <a:gd name="connsiteY3" fmla="*/ 0 h 93658"/>
                  <a:gd name="connsiteX4" fmla="*/ 114968 w 114967"/>
                  <a:gd name="connsiteY4" fmla="*/ 46829 h 936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967" h="93658">
                    <a:moveTo>
                      <a:pt x="114968" y="46829"/>
                    </a:moveTo>
                    <a:cubicBezTo>
                      <a:pt x="114968" y="72692"/>
                      <a:pt x="89231" y="93659"/>
                      <a:pt x="57484" y="93659"/>
                    </a:cubicBezTo>
                    <a:cubicBezTo>
                      <a:pt x="25736" y="93659"/>
                      <a:pt x="0" y="72692"/>
                      <a:pt x="0" y="46829"/>
                    </a:cubicBezTo>
                    <a:cubicBezTo>
                      <a:pt x="0" y="20966"/>
                      <a:pt x="25736" y="0"/>
                      <a:pt x="57484" y="0"/>
                    </a:cubicBezTo>
                    <a:cubicBezTo>
                      <a:pt x="89231" y="0"/>
                      <a:pt x="114968" y="20966"/>
                      <a:pt x="114968" y="46829"/>
                    </a:cubicBezTo>
                    <a:close/>
                  </a:path>
                </a:pathLst>
              </a:custGeom>
              <a:grpFill/>
              <a:ln w="7640"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p>
            </p:txBody>
          </p:sp>
          <p:sp>
            <p:nvSpPr>
              <p:cNvPr id="205" name="フリーフォーム: 図形 237">
                <a:extLst>
                  <a:ext uri="{FF2B5EF4-FFF2-40B4-BE49-F238E27FC236}">
                    <a16:creationId xmlns:a16="http://schemas.microsoft.com/office/drawing/2014/main" id="{F4453901-B050-4ECE-A12D-9B202A7A0FC1}"/>
                  </a:ext>
                </a:extLst>
              </p:cNvPr>
              <p:cNvSpPr/>
              <p:nvPr/>
            </p:nvSpPr>
            <p:spPr>
              <a:xfrm>
                <a:off x="453659" y="945129"/>
                <a:ext cx="114967" cy="93658"/>
              </a:xfrm>
              <a:custGeom>
                <a:avLst/>
                <a:gdLst>
                  <a:gd name="connsiteX0" fmla="*/ 114968 w 114967"/>
                  <a:gd name="connsiteY0" fmla="*/ 46829 h 93658"/>
                  <a:gd name="connsiteX1" fmla="*/ 57484 w 114967"/>
                  <a:gd name="connsiteY1" fmla="*/ 93659 h 93658"/>
                  <a:gd name="connsiteX2" fmla="*/ 0 w 114967"/>
                  <a:gd name="connsiteY2" fmla="*/ 46829 h 93658"/>
                  <a:gd name="connsiteX3" fmla="*/ 57484 w 114967"/>
                  <a:gd name="connsiteY3" fmla="*/ 0 h 93658"/>
                  <a:gd name="connsiteX4" fmla="*/ 114968 w 114967"/>
                  <a:gd name="connsiteY4" fmla="*/ 46829 h 936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967" h="93658">
                    <a:moveTo>
                      <a:pt x="114968" y="46829"/>
                    </a:moveTo>
                    <a:cubicBezTo>
                      <a:pt x="114968" y="72692"/>
                      <a:pt x="89231" y="93659"/>
                      <a:pt x="57484" y="93659"/>
                    </a:cubicBezTo>
                    <a:cubicBezTo>
                      <a:pt x="25736" y="93659"/>
                      <a:pt x="0" y="72692"/>
                      <a:pt x="0" y="46829"/>
                    </a:cubicBezTo>
                    <a:cubicBezTo>
                      <a:pt x="0" y="20966"/>
                      <a:pt x="25736" y="0"/>
                      <a:pt x="57484" y="0"/>
                    </a:cubicBezTo>
                    <a:cubicBezTo>
                      <a:pt x="89231" y="0"/>
                      <a:pt x="114968" y="20966"/>
                      <a:pt x="114968" y="46829"/>
                    </a:cubicBezTo>
                    <a:close/>
                  </a:path>
                </a:pathLst>
              </a:custGeom>
              <a:grpFill/>
              <a:ln w="7640"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p>
            </p:txBody>
          </p:sp>
        </p:grpSp>
        <p:grpSp>
          <p:nvGrpSpPr>
            <p:cNvPr id="175" name="グラフィックス 222" descr="飾りとしてフラワーアレンジメント">
              <a:extLst>
                <a:ext uri="{FF2B5EF4-FFF2-40B4-BE49-F238E27FC236}">
                  <a16:creationId xmlns:a16="http://schemas.microsoft.com/office/drawing/2014/main" id="{7BDF5210-282C-4519-A0FF-BF943AE5529F}"/>
                </a:ext>
              </a:extLst>
            </p:cNvPr>
            <p:cNvGrpSpPr/>
            <p:nvPr/>
          </p:nvGrpSpPr>
          <p:grpSpPr>
            <a:xfrm rot="432504">
              <a:off x="1301794" y="1438987"/>
              <a:ext cx="2908236" cy="953516"/>
              <a:chOff x="1306152" y="1440087"/>
              <a:chExt cx="2771073" cy="993268"/>
            </a:xfrm>
            <a:solidFill>
              <a:schemeClr val="accent6">
                <a:lumMod val="60000"/>
                <a:lumOff val="40000"/>
              </a:schemeClr>
            </a:solidFill>
          </p:grpSpPr>
          <p:sp>
            <p:nvSpPr>
              <p:cNvPr id="200" name="フリーフォーム: 図形 302">
                <a:extLst>
                  <a:ext uri="{FF2B5EF4-FFF2-40B4-BE49-F238E27FC236}">
                    <a16:creationId xmlns:a16="http://schemas.microsoft.com/office/drawing/2014/main" id="{3CA32FCB-6DCF-4044-B131-7586DC5C73E6}"/>
                  </a:ext>
                </a:extLst>
              </p:cNvPr>
              <p:cNvSpPr/>
              <p:nvPr/>
            </p:nvSpPr>
            <p:spPr>
              <a:xfrm>
                <a:off x="1306152" y="1440087"/>
                <a:ext cx="2771073" cy="993268"/>
              </a:xfrm>
              <a:custGeom>
                <a:avLst/>
                <a:gdLst>
                  <a:gd name="connsiteX0" fmla="*/ 2770366 w 2771073"/>
                  <a:gd name="connsiteY0" fmla="*/ 475529 h 993268"/>
                  <a:gd name="connsiteX1" fmla="*/ 2736832 w 2771073"/>
                  <a:gd name="connsiteY1" fmla="*/ 445117 h 993268"/>
                  <a:gd name="connsiteX2" fmla="*/ 2448030 w 2771073"/>
                  <a:gd name="connsiteY2" fmla="*/ 463912 h 993268"/>
                  <a:gd name="connsiteX3" fmla="*/ 2151761 w 2771073"/>
                  <a:gd name="connsiteY3" fmla="*/ 292756 h 993268"/>
                  <a:gd name="connsiteX4" fmla="*/ 1625854 w 2771073"/>
                  <a:gd name="connsiteY4" fmla="*/ 200916 h 993268"/>
                  <a:gd name="connsiteX5" fmla="*/ 1625847 w 2771073"/>
                  <a:gd name="connsiteY5" fmla="*/ 200928 h 993268"/>
                  <a:gd name="connsiteX6" fmla="*/ 1975924 w 2771073"/>
                  <a:gd name="connsiteY6" fmla="*/ 455072 h 993268"/>
                  <a:gd name="connsiteX7" fmla="*/ 1975878 w 2771073"/>
                  <a:gd name="connsiteY7" fmla="*/ 455190 h 993268"/>
                  <a:gd name="connsiteX8" fmla="*/ 1617448 w 2771073"/>
                  <a:gd name="connsiteY8" fmla="*/ 417332 h 993268"/>
                  <a:gd name="connsiteX9" fmla="*/ 1533057 w 2771073"/>
                  <a:gd name="connsiteY9" fmla="*/ 404426 h 993268"/>
                  <a:gd name="connsiteX10" fmla="*/ 1295120 w 2771073"/>
                  <a:gd name="connsiteY10" fmla="*/ 187512 h 993268"/>
                  <a:gd name="connsiteX11" fmla="*/ 808998 w 2771073"/>
                  <a:gd name="connsiteY11" fmla="*/ 8 h 993268"/>
                  <a:gd name="connsiteX12" fmla="*/ 808983 w 2771073"/>
                  <a:gd name="connsiteY12" fmla="*/ 20 h 993268"/>
                  <a:gd name="connsiteX13" fmla="*/ 1072903 w 2771073"/>
                  <a:gd name="connsiteY13" fmla="*/ 308551 h 993268"/>
                  <a:gd name="connsiteX14" fmla="*/ 1072826 w 2771073"/>
                  <a:gd name="connsiteY14" fmla="*/ 308657 h 993268"/>
                  <a:gd name="connsiteX15" fmla="*/ 787470 w 2771073"/>
                  <a:gd name="connsiteY15" fmla="*/ 226441 h 993268"/>
                  <a:gd name="connsiteX16" fmla="*/ 785911 w 2771073"/>
                  <a:gd name="connsiteY16" fmla="*/ 225881 h 993268"/>
                  <a:gd name="connsiteX17" fmla="*/ 488619 w 2771073"/>
                  <a:gd name="connsiteY17" fmla="*/ 118675 h 993268"/>
                  <a:gd name="connsiteX18" fmla="*/ 29 w 2771073"/>
                  <a:gd name="connsiteY18" fmla="*/ 230133 h 993268"/>
                  <a:gd name="connsiteX19" fmla="*/ 29 w 2771073"/>
                  <a:gd name="connsiteY19" fmla="*/ 230157 h 993268"/>
                  <a:gd name="connsiteX20" fmla="*/ 524108 w 2771073"/>
                  <a:gd name="connsiteY20" fmla="*/ 328641 h 993268"/>
                  <a:gd name="connsiteX21" fmla="*/ 862226 w 2771073"/>
                  <a:gd name="connsiteY21" fmla="*/ 284520 h 993268"/>
                  <a:gd name="connsiteX22" fmla="*/ 1058047 w 2771073"/>
                  <a:gd name="connsiteY22" fmla="*/ 341061 h 993268"/>
                  <a:gd name="connsiteX23" fmla="*/ 1580720 w 2771073"/>
                  <a:gd name="connsiteY23" fmla="*/ 451841 h 993268"/>
                  <a:gd name="connsiteX24" fmla="*/ 1580758 w 2771073"/>
                  <a:gd name="connsiteY24" fmla="*/ 451946 h 993268"/>
                  <a:gd name="connsiteX25" fmla="*/ 1511521 w 2771073"/>
                  <a:gd name="connsiteY25" fmla="*/ 505281 h 993268"/>
                  <a:gd name="connsiteX26" fmla="*/ 1232485 w 2771073"/>
                  <a:gd name="connsiteY26" fmla="*/ 879885 h 993268"/>
                  <a:gd name="connsiteX27" fmla="*/ 1232500 w 2771073"/>
                  <a:gd name="connsiteY27" fmla="*/ 879897 h 993268"/>
                  <a:gd name="connsiteX28" fmla="*/ 1693808 w 2771073"/>
                  <a:gd name="connsiteY28" fmla="*/ 654952 h 993268"/>
                  <a:gd name="connsiteX29" fmla="*/ 1864961 w 2771073"/>
                  <a:gd name="connsiteY29" fmla="*/ 488422 h 993268"/>
                  <a:gd name="connsiteX30" fmla="*/ 2174206 w 2771073"/>
                  <a:gd name="connsiteY30" fmla="*/ 509571 h 993268"/>
                  <a:gd name="connsiteX31" fmla="*/ 2348247 w 2771073"/>
                  <a:gd name="connsiteY31" fmla="*/ 512310 h 993268"/>
                  <a:gd name="connsiteX32" fmla="*/ 2348308 w 2771073"/>
                  <a:gd name="connsiteY32" fmla="*/ 512403 h 993268"/>
                  <a:gd name="connsiteX33" fmla="*/ 2295516 w 2771073"/>
                  <a:gd name="connsiteY33" fmla="*/ 577841 h 993268"/>
                  <a:gd name="connsiteX34" fmla="*/ 2125388 w 2771073"/>
                  <a:gd name="connsiteY34" fmla="*/ 993241 h 993268"/>
                  <a:gd name="connsiteX35" fmla="*/ 2125411 w 2771073"/>
                  <a:gd name="connsiteY35" fmla="*/ 993254 h 993268"/>
                  <a:gd name="connsiteX36" fmla="*/ 2504337 w 2771073"/>
                  <a:gd name="connsiteY36" fmla="*/ 690295 h 993268"/>
                  <a:gd name="connsiteX37" fmla="*/ 2621459 w 2771073"/>
                  <a:gd name="connsiteY37" fmla="*/ 503731 h 993268"/>
                  <a:gd name="connsiteX38" fmla="*/ 2743832 w 2771073"/>
                  <a:gd name="connsiteY38" fmla="*/ 494623 h 993268"/>
                  <a:gd name="connsiteX39" fmla="*/ 2744085 w 2771073"/>
                  <a:gd name="connsiteY39" fmla="*/ 494598 h 993268"/>
                  <a:gd name="connsiteX40" fmla="*/ 2770366 w 2771073"/>
                  <a:gd name="connsiteY40" fmla="*/ 475529 h 993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771073" h="993268">
                    <a:moveTo>
                      <a:pt x="2770366" y="475529"/>
                    </a:moveTo>
                    <a:cubicBezTo>
                      <a:pt x="2774898" y="457587"/>
                      <a:pt x="2756969" y="443137"/>
                      <a:pt x="2736832" y="445117"/>
                    </a:cubicBezTo>
                    <a:cubicBezTo>
                      <a:pt x="2736832" y="445117"/>
                      <a:pt x="2544572" y="460743"/>
                      <a:pt x="2448030" y="463912"/>
                    </a:cubicBezTo>
                    <a:cubicBezTo>
                      <a:pt x="2409819" y="416616"/>
                      <a:pt x="2316402" y="358232"/>
                      <a:pt x="2151761" y="292756"/>
                    </a:cubicBezTo>
                    <a:cubicBezTo>
                      <a:pt x="1894092" y="190282"/>
                      <a:pt x="1628697" y="200797"/>
                      <a:pt x="1625854" y="200916"/>
                    </a:cubicBezTo>
                    <a:cubicBezTo>
                      <a:pt x="1625816" y="200916"/>
                      <a:pt x="1625816" y="200903"/>
                      <a:pt x="1625847" y="200928"/>
                    </a:cubicBezTo>
                    <a:cubicBezTo>
                      <a:pt x="1627253" y="202553"/>
                      <a:pt x="1755961" y="351321"/>
                      <a:pt x="1975924" y="455072"/>
                    </a:cubicBezTo>
                    <a:cubicBezTo>
                      <a:pt x="1975993" y="455103"/>
                      <a:pt x="1975962" y="455190"/>
                      <a:pt x="1975878" y="455190"/>
                    </a:cubicBezTo>
                    <a:cubicBezTo>
                      <a:pt x="1855843" y="446910"/>
                      <a:pt x="1736214" y="434234"/>
                      <a:pt x="1617448" y="417332"/>
                    </a:cubicBezTo>
                    <a:cubicBezTo>
                      <a:pt x="1589256" y="413297"/>
                      <a:pt x="1561141" y="408939"/>
                      <a:pt x="1533057" y="404426"/>
                    </a:cubicBezTo>
                    <a:cubicBezTo>
                      <a:pt x="1506859" y="351639"/>
                      <a:pt x="1432624" y="279066"/>
                      <a:pt x="1295120" y="187512"/>
                    </a:cubicBezTo>
                    <a:cubicBezTo>
                      <a:pt x="1073102" y="39696"/>
                      <a:pt x="811803" y="425"/>
                      <a:pt x="808998" y="8"/>
                    </a:cubicBezTo>
                    <a:cubicBezTo>
                      <a:pt x="808960" y="2"/>
                      <a:pt x="808968" y="-11"/>
                      <a:pt x="808983" y="20"/>
                    </a:cubicBezTo>
                    <a:cubicBezTo>
                      <a:pt x="809892" y="1863"/>
                      <a:pt x="891724" y="167415"/>
                      <a:pt x="1072903" y="308551"/>
                    </a:cubicBezTo>
                    <a:cubicBezTo>
                      <a:pt x="1073033" y="308650"/>
                      <a:pt x="1073002" y="308700"/>
                      <a:pt x="1072826" y="308657"/>
                    </a:cubicBezTo>
                    <a:cubicBezTo>
                      <a:pt x="976559" y="284053"/>
                      <a:pt x="881438" y="256449"/>
                      <a:pt x="787470" y="226441"/>
                    </a:cubicBezTo>
                    <a:cubicBezTo>
                      <a:pt x="786951" y="226254"/>
                      <a:pt x="786431" y="226067"/>
                      <a:pt x="785911" y="225881"/>
                    </a:cubicBezTo>
                    <a:cubicBezTo>
                      <a:pt x="688735" y="186951"/>
                      <a:pt x="589578" y="151160"/>
                      <a:pt x="488619" y="118675"/>
                    </a:cubicBezTo>
                    <a:cubicBezTo>
                      <a:pt x="216720" y="129333"/>
                      <a:pt x="2688" y="228894"/>
                      <a:pt x="29" y="230133"/>
                    </a:cubicBezTo>
                    <a:cubicBezTo>
                      <a:pt x="-10" y="230151"/>
                      <a:pt x="-10" y="230139"/>
                      <a:pt x="29" y="230157"/>
                    </a:cubicBezTo>
                    <a:cubicBezTo>
                      <a:pt x="2734" y="231328"/>
                      <a:pt x="237530" y="332439"/>
                      <a:pt x="524108" y="328641"/>
                    </a:cubicBezTo>
                    <a:cubicBezTo>
                      <a:pt x="689117" y="326456"/>
                      <a:pt x="798788" y="309516"/>
                      <a:pt x="862226" y="284520"/>
                    </a:cubicBezTo>
                    <a:cubicBezTo>
                      <a:pt x="926931" y="304616"/>
                      <a:pt x="992195" y="323548"/>
                      <a:pt x="1058047" y="341061"/>
                    </a:cubicBezTo>
                    <a:cubicBezTo>
                      <a:pt x="1229176" y="386658"/>
                      <a:pt x="1403790" y="423844"/>
                      <a:pt x="1580720" y="451841"/>
                    </a:cubicBezTo>
                    <a:cubicBezTo>
                      <a:pt x="1580781" y="451853"/>
                      <a:pt x="1580804" y="451909"/>
                      <a:pt x="1580758" y="451946"/>
                    </a:cubicBezTo>
                    <a:cubicBezTo>
                      <a:pt x="1558764" y="467971"/>
                      <a:pt x="1535701" y="485696"/>
                      <a:pt x="1511521" y="505281"/>
                    </a:cubicBezTo>
                    <a:cubicBezTo>
                      <a:pt x="1308172" y="669956"/>
                      <a:pt x="1233280" y="877662"/>
                      <a:pt x="1232485" y="879885"/>
                    </a:cubicBezTo>
                    <a:cubicBezTo>
                      <a:pt x="1232470" y="879916"/>
                      <a:pt x="1232462" y="879910"/>
                      <a:pt x="1232500" y="879897"/>
                    </a:cubicBezTo>
                    <a:cubicBezTo>
                      <a:pt x="1235236" y="879262"/>
                      <a:pt x="1490459" y="819633"/>
                      <a:pt x="1693808" y="654952"/>
                    </a:cubicBezTo>
                    <a:cubicBezTo>
                      <a:pt x="1774402" y="589695"/>
                      <a:pt x="1830059" y="534243"/>
                      <a:pt x="1864961" y="488422"/>
                    </a:cubicBezTo>
                    <a:cubicBezTo>
                      <a:pt x="1967632" y="498664"/>
                      <a:pt x="2070793" y="505854"/>
                      <a:pt x="2174206" y="509571"/>
                    </a:cubicBezTo>
                    <a:cubicBezTo>
                      <a:pt x="2232171" y="511588"/>
                      <a:pt x="2290205" y="512422"/>
                      <a:pt x="2348247" y="512310"/>
                    </a:cubicBezTo>
                    <a:cubicBezTo>
                      <a:pt x="2348308" y="512310"/>
                      <a:pt x="2348346" y="512366"/>
                      <a:pt x="2348308" y="512403"/>
                    </a:cubicBezTo>
                    <a:cubicBezTo>
                      <a:pt x="2331320" y="532251"/>
                      <a:pt x="2313720" y="554016"/>
                      <a:pt x="2295516" y="577841"/>
                    </a:cubicBezTo>
                    <a:cubicBezTo>
                      <a:pt x="2144753" y="775089"/>
                      <a:pt x="2125602" y="990795"/>
                      <a:pt x="2125388" y="993241"/>
                    </a:cubicBezTo>
                    <a:cubicBezTo>
                      <a:pt x="2125388" y="993279"/>
                      <a:pt x="2125373" y="993272"/>
                      <a:pt x="2125411" y="993254"/>
                    </a:cubicBezTo>
                    <a:cubicBezTo>
                      <a:pt x="2128032" y="992046"/>
                      <a:pt x="2353589" y="887517"/>
                      <a:pt x="2504337" y="690295"/>
                    </a:cubicBezTo>
                    <a:cubicBezTo>
                      <a:pt x="2561522" y="615488"/>
                      <a:pt x="2599420" y="553574"/>
                      <a:pt x="2621459" y="503731"/>
                    </a:cubicBezTo>
                    <a:cubicBezTo>
                      <a:pt x="2662299" y="501216"/>
                      <a:pt x="2703108" y="498259"/>
                      <a:pt x="2743832" y="494623"/>
                    </a:cubicBezTo>
                    <a:lnTo>
                      <a:pt x="2744085" y="494598"/>
                    </a:lnTo>
                    <a:cubicBezTo>
                      <a:pt x="2756885" y="493366"/>
                      <a:pt x="2767767" y="485808"/>
                      <a:pt x="2770366" y="475529"/>
                    </a:cubicBezTo>
                    <a:close/>
                  </a:path>
                </a:pathLst>
              </a:custGeom>
              <a:grpFill/>
              <a:ln w="7640"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p>
            </p:txBody>
          </p:sp>
          <p:sp>
            <p:nvSpPr>
              <p:cNvPr id="201" name="フリーフォーム: 図形 303">
                <a:extLst>
                  <a:ext uri="{FF2B5EF4-FFF2-40B4-BE49-F238E27FC236}">
                    <a16:creationId xmlns:a16="http://schemas.microsoft.com/office/drawing/2014/main" id="{5345DAD2-FAF1-4EFB-9B1F-13D08AD760F0}"/>
                  </a:ext>
                </a:extLst>
              </p:cNvPr>
              <p:cNvSpPr/>
              <p:nvPr/>
            </p:nvSpPr>
            <p:spPr>
              <a:xfrm>
                <a:off x="2729914" y="1893296"/>
                <a:ext cx="262232" cy="224313"/>
              </a:xfrm>
              <a:custGeom>
                <a:avLst/>
                <a:gdLst>
                  <a:gd name="connsiteX0" fmla="*/ 13111 w 262232"/>
                  <a:gd name="connsiteY0" fmla="*/ 224314 h 224313"/>
                  <a:gd name="connsiteX1" fmla="*/ 4093 w 262232"/>
                  <a:gd name="connsiteY1" fmla="*/ 221382 h 224313"/>
                  <a:gd name="connsiteX2" fmla="*/ 3597 w 262232"/>
                  <a:gd name="connsiteY2" fmla="*/ 206284 h 224313"/>
                  <a:gd name="connsiteX3" fmla="*/ 239600 w 262232"/>
                  <a:gd name="connsiteY3" fmla="*/ 3334 h 224313"/>
                  <a:gd name="connsiteX4" fmla="*/ 258139 w 262232"/>
                  <a:gd name="connsiteY4" fmla="*/ 2930 h 224313"/>
                  <a:gd name="connsiteX5" fmla="*/ 258636 w 262232"/>
                  <a:gd name="connsiteY5" fmla="*/ 18027 h 224313"/>
                  <a:gd name="connsiteX6" fmla="*/ 22633 w 262232"/>
                  <a:gd name="connsiteY6" fmla="*/ 220977 h 224313"/>
                  <a:gd name="connsiteX7" fmla="*/ 13111 w 262232"/>
                  <a:gd name="connsiteY7" fmla="*/ 224314 h 224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2232" h="224313">
                    <a:moveTo>
                      <a:pt x="13111" y="224314"/>
                    </a:moveTo>
                    <a:cubicBezTo>
                      <a:pt x="9878" y="224314"/>
                      <a:pt x="6630" y="223343"/>
                      <a:pt x="4093" y="221382"/>
                    </a:cubicBezTo>
                    <a:cubicBezTo>
                      <a:pt x="-1164" y="217329"/>
                      <a:pt x="-1386" y="210568"/>
                      <a:pt x="3597" y="206284"/>
                    </a:cubicBezTo>
                    <a:lnTo>
                      <a:pt x="239600" y="3334"/>
                    </a:lnTo>
                    <a:cubicBezTo>
                      <a:pt x="244575" y="-949"/>
                      <a:pt x="252874" y="-1129"/>
                      <a:pt x="258139" y="2930"/>
                    </a:cubicBezTo>
                    <a:cubicBezTo>
                      <a:pt x="263397" y="6983"/>
                      <a:pt x="263619" y="13744"/>
                      <a:pt x="258636" y="18027"/>
                    </a:cubicBezTo>
                    <a:lnTo>
                      <a:pt x="22633" y="220977"/>
                    </a:lnTo>
                    <a:cubicBezTo>
                      <a:pt x="20058" y="223193"/>
                      <a:pt x="16588" y="224314"/>
                      <a:pt x="13111" y="224314"/>
                    </a:cubicBezTo>
                    <a:close/>
                  </a:path>
                </a:pathLst>
              </a:custGeom>
              <a:grpFill/>
              <a:ln w="7640"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p>
            </p:txBody>
          </p:sp>
          <p:sp>
            <p:nvSpPr>
              <p:cNvPr id="202" name="フリーフォーム: 図形 304">
                <a:extLst>
                  <a:ext uri="{FF2B5EF4-FFF2-40B4-BE49-F238E27FC236}">
                    <a16:creationId xmlns:a16="http://schemas.microsoft.com/office/drawing/2014/main" id="{3FF18C98-0CBD-436B-956D-188B61354574}"/>
                  </a:ext>
                </a:extLst>
              </p:cNvPr>
              <p:cNvSpPr/>
              <p:nvPr/>
            </p:nvSpPr>
            <p:spPr>
              <a:xfrm>
                <a:off x="2231686" y="1498092"/>
                <a:ext cx="380237" cy="234985"/>
              </a:xfrm>
              <a:custGeom>
                <a:avLst/>
                <a:gdLst>
                  <a:gd name="connsiteX0" fmla="*/ 367109 w 380237"/>
                  <a:gd name="connsiteY0" fmla="*/ 234985 h 234985"/>
                  <a:gd name="connsiteX1" fmla="*/ 361538 w 380237"/>
                  <a:gd name="connsiteY1" fmla="*/ 233971 h 234985"/>
                  <a:gd name="connsiteX2" fmla="*/ 3040 w 380237"/>
                  <a:gd name="connsiteY2" fmla="*/ 17517 h 234985"/>
                  <a:gd name="connsiteX3" fmla="*/ 4721 w 380237"/>
                  <a:gd name="connsiteY3" fmla="*/ 2476 h 234985"/>
                  <a:gd name="connsiteX4" fmla="*/ 23184 w 380237"/>
                  <a:gd name="connsiteY4" fmla="*/ 3846 h 234985"/>
                  <a:gd name="connsiteX5" fmla="*/ 372703 w 380237"/>
                  <a:gd name="connsiteY5" fmla="*/ 214640 h 234985"/>
                  <a:gd name="connsiteX6" fmla="*/ 378985 w 380237"/>
                  <a:gd name="connsiteY6" fmla="*/ 228853 h 234985"/>
                  <a:gd name="connsiteX7" fmla="*/ 367109 w 380237"/>
                  <a:gd name="connsiteY7" fmla="*/ 234985 h 234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0237" h="234985">
                    <a:moveTo>
                      <a:pt x="367109" y="234985"/>
                    </a:moveTo>
                    <a:cubicBezTo>
                      <a:pt x="365237" y="234985"/>
                      <a:pt x="363334" y="234656"/>
                      <a:pt x="361538" y="233971"/>
                    </a:cubicBezTo>
                    <a:cubicBezTo>
                      <a:pt x="352329" y="230441"/>
                      <a:pt x="134499" y="146033"/>
                      <a:pt x="3040" y="17517"/>
                    </a:cubicBezTo>
                    <a:cubicBezTo>
                      <a:pt x="-1599" y="12985"/>
                      <a:pt x="-842" y="6249"/>
                      <a:pt x="4721" y="2476"/>
                    </a:cubicBezTo>
                    <a:cubicBezTo>
                      <a:pt x="10277" y="-1303"/>
                      <a:pt x="18553" y="-686"/>
                      <a:pt x="23184" y="3846"/>
                    </a:cubicBezTo>
                    <a:cubicBezTo>
                      <a:pt x="150960" y="128751"/>
                      <a:pt x="370502" y="213793"/>
                      <a:pt x="372703" y="214640"/>
                    </a:cubicBezTo>
                    <a:cubicBezTo>
                      <a:pt x="379253" y="217149"/>
                      <a:pt x="382072" y="223518"/>
                      <a:pt x="378985" y="228853"/>
                    </a:cubicBezTo>
                    <a:cubicBezTo>
                      <a:pt x="376753" y="232719"/>
                      <a:pt x="372031" y="234985"/>
                      <a:pt x="367109" y="234985"/>
                    </a:cubicBezTo>
                    <a:close/>
                  </a:path>
                </a:pathLst>
              </a:custGeom>
              <a:grpFill/>
              <a:ln w="7640"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p>
            </p:txBody>
          </p:sp>
        </p:grpSp>
        <p:grpSp>
          <p:nvGrpSpPr>
            <p:cNvPr id="176" name="グラフィックス 222" descr="飾りとしてフラワーアレンジメント">
              <a:extLst>
                <a:ext uri="{FF2B5EF4-FFF2-40B4-BE49-F238E27FC236}">
                  <a16:creationId xmlns:a16="http://schemas.microsoft.com/office/drawing/2014/main" id="{9B7E7877-0B72-42EF-B993-5512F4D87CAF}"/>
                </a:ext>
              </a:extLst>
            </p:cNvPr>
            <p:cNvGrpSpPr/>
            <p:nvPr/>
          </p:nvGrpSpPr>
          <p:grpSpPr>
            <a:xfrm>
              <a:off x="7228064" y="1312019"/>
              <a:ext cx="320379" cy="270060"/>
              <a:chOff x="7228064" y="1312014"/>
              <a:chExt cx="320379" cy="260455"/>
            </a:xfrm>
            <a:solidFill>
              <a:srgbClr val="FFFF00"/>
            </a:solidFill>
          </p:grpSpPr>
          <p:sp>
            <p:nvSpPr>
              <p:cNvPr id="197" name="フリーフォーム: 図形 308">
                <a:extLst>
                  <a:ext uri="{FF2B5EF4-FFF2-40B4-BE49-F238E27FC236}">
                    <a16:creationId xmlns:a16="http://schemas.microsoft.com/office/drawing/2014/main" id="{87FFA79E-D864-4306-9B6E-A7DB94336288}"/>
                  </a:ext>
                </a:extLst>
              </p:cNvPr>
              <p:cNvSpPr/>
              <p:nvPr/>
            </p:nvSpPr>
            <p:spPr>
              <a:xfrm>
                <a:off x="7433476" y="1362772"/>
                <a:ext cx="114967" cy="93658"/>
              </a:xfrm>
              <a:custGeom>
                <a:avLst/>
                <a:gdLst>
                  <a:gd name="connsiteX0" fmla="*/ 114968 w 114967"/>
                  <a:gd name="connsiteY0" fmla="*/ 46829 h 93658"/>
                  <a:gd name="connsiteX1" fmla="*/ 57484 w 114967"/>
                  <a:gd name="connsiteY1" fmla="*/ 93659 h 93658"/>
                  <a:gd name="connsiteX2" fmla="*/ 0 w 114967"/>
                  <a:gd name="connsiteY2" fmla="*/ 46829 h 93658"/>
                  <a:gd name="connsiteX3" fmla="*/ 57484 w 114967"/>
                  <a:gd name="connsiteY3" fmla="*/ 0 h 93658"/>
                  <a:gd name="connsiteX4" fmla="*/ 114968 w 114967"/>
                  <a:gd name="connsiteY4" fmla="*/ 46829 h 936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967" h="93658">
                    <a:moveTo>
                      <a:pt x="114968" y="46829"/>
                    </a:moveTo>
                    <a:cubicBezTo>
                      <a:pt x="114968" y="72693"/>
                      <a:pt x="89231" y="93659"/>
                      <a:pt x="57484" y="93659"/>
                    </a:cubicBezTo>
                    <a:cubicBezTo>
                      <a:pt x="25736" y="93659"/>
                      <a:pt x="0" y="72693"/>
                      <a:pt x="0" y="46829"/>
                    </a:cubicBezTo>
                    <a:cubicBezTo>
                      <a:pt x="0" y="20966"/>
                      <a:pt x="25736" y="0"/>
                      <a:pt x="57484" y="0"/>
                    </a:cubicBezTo>
                    <a:cubicBezTo>
                      <a:pt x="89231" y="0"/>
                      <a:pt x="114968" y="20966"/>
                      <a:pt x="114968" y="46829"/>
                    </a:cubicBezTo>
                    <a:close/>
                  </a:path>
                </a:pathLst>
              </a:custGeom>
              <a:grpFill/>
              <a:ln w="7640"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p>
            </p:txBody>
          </p:sp>
          <p:sp>
            <p:nvSpPr>
              <p:cNvPr id="198" name="フリーフォーム: 図形 309">
                <a:extLst>
                  <a:ext uri="{FF2B5EF4-FFF2-40B4-BE49-F238E27FC236}">
                    <a16:creationId xmlns:a16="http://schemas.microsoft.com/office/drawing/2014/main" id="{3E0ADD2F-409C-49C3-BC2F-51B10DF73745}"/>
                  </a:ext>
                </a:extLst>
              </p:cNvPr>
              <p:cNvSpPr/>
              <p:nvPr/>
            </p:nvSpPr>
            <p:spPr>
              <a:xfrm>
                <a:off x="7233184" y="1478811"/>
                <a:ext cx="114967" cy="93658"/>
              </a:xfrm>
              <a:custGeom>
                <a:avLst/>
                <a:gdLst>
                  <a:gd name="connsiteX0" fmla="*/ 114968 w 114967"/>
                  <a:gd name="connsiteY0" fmla="*/ 46829 h 93658"/>
                  <a:gd name="connsiteX1" fmla="*/ 57484 w 114967"/>
                  <a:gd name="connsiteY1" fmla="*/ 93659 h 93658"/>
                  <a:gd name="connsiteX2" fmla="*/ 0 w 114967"/>
                  <a:gd name="connsiteY2" fmla="*/ 46829 h 93658"/>
                  <a:gd name="connsiteX3" fmla="*/ 57484 w 114967"/>
                  <a:gd name="connsiteY3" fmla="*/ 0 h 93658"/>
                  <a:gd name="connsiteX4" fmla="*/ 114968 w 114967"/>
                  <a:gd name="connsiteY4" fmla="*/ 46829 h 936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967" h="93658">
                    <a:moveTo>
                      <a:pt x="114968" y="46829"/>
                    </a:moveTo>
                    <a:cubicBezTo>
                      <a:pt x="114968" y="72692"/>
                      <a:pt x="89231" y="93659"/>
                      <a:pt x="57484" y="93659"/>
                    </a:cubicBezTo>
                    <a:cubicBezTo>
                      <a:pt x="25736" y="93659"/>
                      <a:pt x="0" y="72692"/>
                      <a:pt x="0" y="46829"/>
                    </a:cubicBezTo>
                    <a:cubicBezTo>
                      <a:pt x="0" y="20966"/>
                      <a:pt x="25736" y="0"/>
                      <a:pt x="57484" y="0"/>
                    </a:cubicBezTo>
                    <a:cubicBezTo>
                      <a:pt x="89231" y="0"/>
                      <a:pt x="114968" y="20966"/>
                      <a:pt x="114968" y="46829"/>
                    </a:cubicBezTo>
                    <a:close/>
                  </a:path>
                </a:pathLst>
              </a:custGeom>
              <a:grpFill/>
              <a:ln w="7640"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p>
            </p:txBody>
          </p:sp>
          <p:sp>
            <p:nvSpPr>
              <p:cNvPr id="199" name="フリーフォーム: 図形 310">
                <a:extLst>
                  <a:ext uri="{FF2B5EF4-FFF2-40B4-BE49-F238E27FC236}">
                    <a16:creationId xmlns:a16="http://schemas.microsoft.com/office/drawing/2014/main" id="{42D837F3-D3F8-438D-8F38-17D0291A731B}"/>
                  </a:ext>
                </a:extLst>
              </p:cNvPr>
              <p:cNvSpPr/>
              <p:nvPr/>
            </p:nvSpPr>
            <p:spPr>
              <a:xfrm>
                <a:off x="7228064" y="1312014"/>
                <a:ext cx="114967" cy="93658"/>
              </a:xfrm>
              <a:custGeom>
                <a:avLst/>
                <a:gdLst>
                  <a:gd name="connsiteX0" fmla="*/ 114968 w 114967"/>
                  <a:gd name="connsiteY0" fmla="*/ 46829 h 93658"/>
                  <a:gd name="connsiteX1" fmla="*/ 57484 w 114967"/>
                  <a:gd name="connsiteY1" fmla="*/ 93659 h 93658"/>
                  <a:gd name="connsiteX2" fmla="*/ 0 w 114967"/>
                  <a:gd name="connsiteY2" fmla="*/ 46829 h 93658"/>
                  <a:gd name="connsiteX3" fmla="*/ 57484 w 114967"/>
                  <a:gd name="connsiteY3" fmla="*/ 0 h 93658"/>
                  <a:gd name="connsiteX4" fmla="*/ 114968 w 114967"/>
                  <a:gd name="connsiteY4" fmla="*/ 46829 h 936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967" h="93658">
                    <a:moveTo>
                      <a:pt x="114968" y="46829"/>
                    </a:moveTo>
                    <a:cubicBezTo>
                      <a:pt x="114968" y="72692"/>
                      <a:pt x="89231" y="93659"/>
                      <a:pt x="57484" y="93659"/>
                    </a:cubicBezTo>
                    <a:cubicBezTo>
                      <a:pt x="25736" y="93659"/>
                      <a:pt x="0" y="72692"/>
                      <a:pt x="0" y="46829"/>
                    </a:cubicBezTo>
                    <a:cubicBezTo>
                      <a:pt x="0" y="20966"/>
                      <a:pt x="25736" y="0"/>
                      <a:pt x="57484" y="0"/>
                    </a:cubicBezTo>
                    <a:cubicBezTo>
                      <a:pt x="89231" y="0"/>
                      <a:pt x="114968" y="20966"/>
                      <a:pt x="114968" y="46829"/>
                    </a:cubicBezTo>
                    <a:close/>
                  </a:path>
                </a:pathLst>
              </a:custGeom>
              <a:grpFill/>
              <a:ln w="7640"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p>
            </p:txBody>
          </p:sp>
        </p:grpSp>
        <p:grpSp>
          <p:nvGrpSpPr>
            <p:cNvPr id="177" name="グラフィックス 222" descr="飾りとしてフラワーアレンジメント">
              <a:extLst>
                <a:ext uri="{FF2B5EF4-FFF2-40B4-BE49-F238E27FC236}">
                  <a16:creationId xmlns:a16="http://schemas.microsoft.com/office/drawing/2014/main" id="{7DA5F968-5C0E-43B5-A0A8-00305E91A1D0}"/>
                </a:ext>
              </a:extLst>
            </p:cNvPr>
            <p:cNvGrpSpPr/>
            <p:nvPr/>
          </p:nvGrpSpPr>
          <p:grpSpPr>
            <a:xfrm>
              <a:off x="5455933" y="1757056"/>
              <a:ext cx="320379" cy="270060"/>
              <a:chOff x="5455933" y="1757048"/>
              <a:chExt cx="320379" cy="260455"/>
            </a:xfrm>
            <a:solidFill>
              <a:srgbClr val="FFFF00"/>
            </a:solidFill>
          </p:grpSpPr>
          <p:sp>
            <p:nvSpPr>
              <p:cNvPr id="194" name="フリーフォーム: 図形 312">
                <a:extLst>
                  <a:ext uri="{FF2B5EF4-FFF2-40B4-BE49-F238E27FC236}">
                    <a16:creationId xmlns:a16="http://schemas.microsoft.com/office/drawing/2014/main" id="{A8DDFEAC-1431-4659-AABB-B260B299D35A}"/>
                  </a:ext>
                </a:extLst>
              </p:cNvPr>
              <p:cNvSpPr/>
              <p:nvPr/>
            </p:nvSpPr>
            <p:spPr>
              <a:xfrm>
                <a:off x="5661345" y="1807806"/>
                <a:ext cx="114967" cy="93658"/>
              </a:xfrm>
              <a:custGeom>
                <a:avLst/>
                <a:gdLst>
                  <a:gd name="connsiteX0" fmla="*/ 114968 w 114967"/>
                  <a:gd name="connsiteY0" fmla="*/ 46829 h 93658"/>
                  <a:gd name="connsiteX1" fmla="*/ 57484 w 114967"/>
                  <a:gd name="connsiteY1" fmla="*/ 93659 h 93658"/>
                  <a:gd name="connsiteX2" fmla="*/ 0 w 114967"/>
                  <a:gd name="connsiteY2" fmla="*/ 46829 h 93658"/>
                  <a:gd name="connsiteX3" fmla="*/ 57484 w 114967"/>
                  <a:gd name="connsiteY3" fmla="*/ 0 h 93658"/>
                  <a:gd name="connsiteX4" fmla="*/ 114968 w 114967"/>
                  <a:gd name="connsiteY4" fmla="*/ 46829 h 936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967" h="93658">
                    <a:moveTo>
                      <a:pt x="114968" y="46829"/>
                    </a:moveTo>
                    <a:cubicBezTo>
                      <a:pt x="114968" y="72693"/>
                      <a:pt x="89231" y="93659"/>
                      <a:pt x="57484" y="93659"/>
                    </a:cubicBezTo>
                    <a:cubicBezTo>
                      <a:pt x="25736" y="93659"/>
                      <a:pt x="0" y="72693"/>
                      <a:pt x="0" y="46829"/>
                    </a:cubicBezTo>
                    <a:cubicBezTo>
                      <a:pt x="0" y="20966"/>
                      <a:pt x="25736" y="0"/>
                      <a:pt x="57484" y="0"/>
                    </a:cubicBezTo>
                    <a:cubicBezTo>
                      <a:pt x="89231" y="0"/>
                      <a:pt x="114968" y="20966"/>
                      <a:pt x="114968" y="46829"/>
                    </a:cubicBezTo>
                    <a:close/>
                  </a:path>
                </a:pathLst>
              </a:custGeom>
              <a:grpFill/>
              <a:ln w="7640"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p>
            </p:txBody>
          </p:sp>
          <p:sp>
            <p:nvSpPr>
              <p:cNvPr id="195" name="フリーフォーム: 図形 313">
                <a:extLst>
                  <a:ext uri="{FF2B5EF4-FFF2-40B4-BE49-F238E27FC236}">
                    <a16:creationId xmlns:a16="http://schemas.microsoft.com/office/drawing/2014/main" id="{3FB3C798-F5CD-495B-940F-8255B875A5D6}"/>
                  </a:ext>
                </a:extLst>
              </p:cNvPr>
              <p:cNvSpPr/>
              <p:nvPr/>
            </p:nvSpPr>
            <p:spPr>
              <a:xfrm>
                <a:off x="5461053" y="1923845"/>
                <a:ext cx="114967" cy="93658"/>
              </a:xfrm>
              <a:custGeom>
                <a:avLst/>
                <a:gdLst>
                  <a:gd name="connsiteX0" fmla="*/ 114968 w 114967"/>
                  <a:gd name="connsiteY0" fmla="*/ 46829 h 93658"/>
                  <a:gd name="connsiteX1" fmla="*/ 57484 w 114967"/>
                  <a:gd name="connsiteY1" fmla="*/ 93659 h 93658"/>
                  <a:gd name="connsiteX2" fmla="*/ 0 w 114967"/>
                  <a:gd name="connsiteY2" fmla="*/ 46829 h 93658"/>
                  <a:gd name="connsiteX3" fmla="*/ 57484 w 114967"/>
                  <a:gd name="connsiteY3" fmla="*/ 0 h 93658"/>
                  <a:gd name="connsiteX4" fmla="*/ 114968 w 114967"/>
                  <a:gd name="connsiteY4" fmla="*/ 46829 h 936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967" h="93658">
                    <a:moveTo>
                      <a:pt x="114968" y="46829"/>
                    </a:moveTo>
                    <a:cubicBezTo>
                      <a:pt x="114968" y="72692"/>
                      <a:pt x="89231" y="93659"/>
                      <a:pt x="57484" y="93659"/>
                    </a:cubicBezTo>
                    <a:cubicBezTo>
                      <a:pt x="25736" y="93659"/>
                      <a:pt x="0" y="72692"/>
                      <a:pt x="0" y="46829"/>
                    </a:cubicBezTo>
                    <a:cubicBezTo>
                      <a:pt x="0" y="20966"/>
                      <a:pt x="25736" y="0"/>
                      <a:pt x="57484" y="0"/>
                    </a:cubicBezTo>
                    <a:cubicBezTo>
                      <a:pt x="89231" y="0"/>
                      <a:pt x="114968" y="20966"/>
                      <a:pt x="114968" y="46829"/>
                    </a:cubicBezTo>
                    <a:close/>
                  </a:path>
                </a:pathLst>
              </a:custGeom>
              <a:grpFill/>
              <a:ln w="7640"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p>
            </p:txBody>
          </p:sp>
          <p:sp>
            <p:nvSpPr>
              <p:cNvPr id="196" name="フリーフォーム: 図形 314">
                <a:extLst>
                  <a:ext uri="{FF2B5EF4-FFF2-40B4-BE49-F238E27FC236}">
                    <a16:creationId xmlns:a16="http://schemas.microsoft.com/office/drawing/2014/main" id="{E958E29C-8A0D-4030-A333-5A4A06207048}"/>
                  </a:ext>
                </a:extLst>
              </p:cNvPr>
              <p:cNvSpPr/>
              <p:nvPr/>
            </p:nvSpPr>
            <p:spPr>
              <a:xfrm>
                <a:off x="5455933" y="1757048"/>
                <a:ext cx="114967" cy="93658"/>
              </a:xfrm>
              <a:custGeom>
                <a:avLst/>
                <a:gdLst>
                  <a:gd name="connsiteX0" fmla="*/ 114968 w 114967"/>
                  <a:gd name="connsiteY0" fmla="*/ 46829 h 93658"/>
                  <a:gd name="connsiteX1" fmla="*/ 57484 w 114967"/>
                  <a:gd name="connsiteY1" fmla="*/ 93659 h 93658"/>
                  <a:gd name="connsiteX2" fmla="*/ 0 w 114967"/>
                  <a:gd name="connsiteY2" fmla="*/ 46829 h 93658"/>
                  <a:gd name="connsiteX3" fmla="*/ 57484 w 114967"/>
                  <a:gd name="connsiteY3" fmla="*/ 0 h 93658"/>
                  <a:gd name="connsiteX4" fmla="*/ 114968 w 114967"/>
                  <a:gd name="connsiteY4" fmla="*/ 46829 h 936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967" h="93658">
                    <a:moveTo>
                      <a:pt x="114968" y="46829"/>
                    </a:moveTo>
                    <a:cubicBezTo>
                      <a:pt x="114968" y="72692"/>
                      <a:pt x="89231" y="93659"/>
                      <a:pt x="57484" y="93659"/>
                    </a:cubicBezTo>
                    <a:cubicBezTo>
                      <a:pt x="25736" y="93659"/>
                      <a:pt x="0" y="72692"/>
                      <a:pt x="0" y="46829"/>
                    </a:cubicBezTo>
                    <a:cubicBezTo>
                      <a:pt x="0" y="20966"/>
                      <a:pt x="25736" y="0"/>
                      <a:pt x="57484" y="0"/>
                    </a:cubicBezTo>
                    <a:cubicBezTo>
                      <a:pt x="89231" y="0"/>
                      <a:pt x="114968" y="20966"/>
                      <a:pt x="114968" y="46829"/>
                    </a:cubicBezTo>
                    <a:close/>
                  </a:path>
                </a:pathLst>
              </a:custGeom>
              <a:grpFill/>
              <a:ln w="7640"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p>
            </p:txBody>
          </p:sp>
        </p:grpSp>
        <p:grpSp>
          <p:nvGrpSpPr>
            <p:cNvPr id="178" name="グラフィックス 222" descr="飾りとしてフラワーアレンジメント">
              <a:extLst>
                <a:ext uri="{FF2B5EF4-FFF2-40B4-BE49-F238E27FC236}">
                  <a16:creationId xmlns:a16="http://schemas.microsoft.com/office/drawing/2014/main" id="{BA4F8DBE-8DDB-456E-B73B-184675525785}"/>
                </a:ext>
              </a:extLst>
            </p:cNvPr>
            <p:cNvGrpSpPr/>
            <p:nvPr/>
          </p:nvGrpSpPr>
          <p:grpSpPr>
            <a:xfrm>
              <a:off x="2465565" y="1624171"/>
              <a:ext cx="320379" cy="270060"/>
              <a:chOff x="2465565" y="1624177"/>
              <a:chExt cx="320379" cy="260455"/>
            </a:xfrm>
            <a:solidFill>
              <a:srgbClr val="FFFF00"/>
            </a:solidFill>
          </p:grpSpPr>
          <p:sp>
            <p:nvSpPr>
              <p:cNvPr id="191" name="フリーフォーム: 図形 316">
                <a:extLst>
                  <a:ext uri="{FF2B5EF4-FFF2-40B4-BE49-F238E27FC236}">
                    <a16:creationId xmlns:a16="http://schemas.microsoft.com/office/drawing/2014/main" id="{71DCCA53-AD5F-47E9-8E77-2C1DD68E06B9}"/>
                  </a:ext>
                </a:extLst>
              </p:cNvPr>
              <p:cNvSpPr/>
              <p:nvPr/>
            </p:nvSpPr>
            <p:spPr>
              <a:xfrm>
                <a:off x="2670977" y="1674935"/>
                <a:ext cx="114967" cy="93658"/>
              </a:xfrm>
              <a:custGeom>
                <a:avLst/>
                <a:gdLst>
                  <a:gd name="connsiteX0" fmla="*/ 114968 w 114967"/>
                  <a:gd name="connsiteY0" fmla="*/ 46829 h 93658"/>
                  <a:gd name="connsiteX1" fmla="*/ 57484 w 114967"/>
                  <a:gd name="connsiteY1" fmla="*/ 93659 h 93658"/>
                  <a:gd name="connsiteX2" fmla="*/ 0 w 114967"/>
                  <a:gd name="connsiteY2" fmla="*/ 46829 h 93658"/>
                  <a:gd name="connsiteX3" fmla="*/ 57484 w 114967"/>
                  <a:gd name="connsiteY3" fmla="*/ 0 h 93658"/>
                  <a:gd name="connsiteX4" fmla="*/ 114968 w 114967"/>
                  <a:gd name="connsiteY4" fmla="*/ 46829 h 936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967" h="93658">
                    <a:moveTo>
                      <a:pt x="114968" y="46829"/>
                    </a:moveTo>
                    <a:cubicBezTo>
                      <a:pt x="114968" y="72693"/>
                      <a:pt x="89231" y="93659"/>
                      <a:pt x="57484" y="93659"/>
                    </a:cubicBezTo>
                    <a:cubicBezTo>
                      <a:pt x="25736" y="93659"/>
                      <a:pt x="0" y="72693"/>
                      <a:pt x="0" y="46829"/>
                    </a:cubicBezTo>
                    <a:cubicBezTo>
                      <a:pt x="0" y="20966"/>
                      <a:pt x="25736" y="0"/>
                      <a:pt x="57484" y="0"/>
                    </a:cubicBezTo>
                    <a:cubicBezTo>
                      <a:pt x="89231" y="0"/>
                      <a:pt x="114968" y="20966"/>
                      <a:pt x="114968" y="46829"/>
                    </a:cubicBezTo>
                    <a:close/>
                  </a:path>
                </a:pathLst>
              </a:custGeom>
              <a:grpFill/>
              <a:ln w="7640"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p>
            </p:txBody>
          </p:sp>
          <p:sp>
            <p:nvSpPr>
              <p:cNvPr id="192" name="フリーフォーム: 図形 317">
                <a:extLst>
                  <a:ext uri="{FF2B5EF4-FFF2-40B4-BE49-F238E27FC236}">
                    <a16:creationId xmlns:a16="http://schemas.microsoft.com/office/drawing/2014/main" id="{996C19E1-DF60-472C-859B-00D193EB65C2}"/>
                  </a:ext>
                </a:extLst>
              </p:cNvPr>
              <p:cNvSpPr/>
              <p:nvPr/>
            </p:nvSpPr>
            <p:spPr>
              <a:xfrm>
                <a:off x="2470685" y="1790974"/>
                <a:ext cx="114967" cy="93658"/>
              </a:xfrm>
              <a:custGeom>
                <a:avLst/>
                <a:gdLst>
                  <a:gd name="connsiteX0" fmla="*/ 114968 w 114967"/>
                  <a:gd name="connsiteY0" fmla="*/ 46829 h 93658"/>
                  <a:gd name="connsiteX1" fmla="*/ 57484 w 114967"/>
                  <a:gd name="connsiteY1" fmla="*/ 93659 h 93658"/>
                  <a:gd name="connsiteX2" fmla="*/ 0 w 114967"/>
                  <a:gd name="connsiteY2" fmla="*/ 46829 h 93658"/>
                  <a:gd name="connsiteX3" fmla="*/ 57484 w 114967"/>
                  <a:gd name="connsiteY3" fmla="*/ 0 h 93658"/>
                  <a:gd name="connsiteX4" fmla="*/ 114968 w 114967"/>
                  <a:gd name="connsiteY4" fmla="*/ 46829 h 936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967" h="93658">
                    <a:moveTo>
                      <a:pt x="114968" y="46829"/>
                    </a:moveTo>
                    <a:cubicBezTo>
                      <a:pt x="114968" y="72692"/>
                      <a:pt x="89231" y="93659"/>
                      <a:pt x="57484" y="93659"/>
                    </a:cubicBezTo>
                    <a:cubicBezTo>
                      <a:pt x="25736" y="93659"/>
                      <a:pt x="0" y="72692"/>
                      <a:pt x="0" y="46829"/>
                    </a:cubicBezTo>
                    <a:cubicBezTo>
                      <a:pt x="0" y="20966"/>
                      <a:pt x="25736" y="0"/>
                      <a:pt x="57484" y="0"/>
                    </a:cubicBezTo>
                    <a:cubicBezTo>
                      <a:pt x="89231" y="0"/>
                      <a:pt x="114968" y="20966"/>
                      <a:pt x="114968" y="46829"/>
                    </a:cubicBezTo>
                    <a:close/>
                  </a:path>
                </a:pathLst>
              </a:custGeom>
              <a:grpFill/>
              <a:ln w="7640"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p>
            </p:txBody>
          </p:sp>
          <p:sp>
            <p:nvSpPr>
              <p:cNvPr id="193" name="フリーフォーム: 図形 318">
                <a:extLst>
                  <a:ext uri="{FF2B5EF4-FFF2-40B4-BE49-F238E27FC236}">
                    <a16:creationId xmlns:a16="http://schemas.microsoft.com/office/drawing/2014/main" id="{7C48C790-875C-427C-84A7-4E79993BECF4}"/>
                  </a:ext>
                </a:extLst>
              </p:cNvPr>
              <p:cNvSpPr/>
              <p:nvPr/>
            </p:nvSpPr>
            <p:spPr>
              <a:xfrm>
                <a:off x="2465565" y="1624177"/>
                <a:ext cx="114967" cy="93658"/>
              </a:xfrm>
              <a:custGeom>
                <a:avLst/>
                <a:gdLst>
                  <a:gd name="connsiteX0" fmla="*/ 114968 w 114967"/>
                  <a:gd name="connsiteY0" fmla="*/ 46829 h 93658"/>
                  <a:gd name="connsiteX1" fmla="*/ 57484 w 114967"/>
                  <a:gd name="connsiteY1" fmla="*/ 93659 h 93658"/>
                  <a:gd name="connsiteX2" fmla="*/ 0 w 114967"/>
                  <a:gd name="connsiteY2" fmla="*/ 46829 h 93658"/>
                  <a:gd name="connsiteX3" fmla="*/ 57484 w 114967"/>
                  <a:gd name="connsiteY3" fmla="*/ 0 h 93658"/>
                  <a:gd name="connsiteX4" fmla="*/ 114968 w 114967"/>
                  <a:gd name="connsiteY4" fmla="*/ 46829 h 936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967" h="93658">
                    <a:moveTo>
                      <a:pt x="114968" y="46829"/>
                    </a:moveTo>
                    <a:cubicBezTo>
                      <a:pt x="114968" y="72692"/>
                      <a:pt x="89231" y="93659"/>
                      <a:pt x="57484" y="93659"/>
                    </a:cubicBezTo>
                    <a:cubicBezTo>
                      <a:pt x="25736" y="93659"/>
                      <a:pt x="0" y="72692"/>
                      <a:pt x="0" y="46829"/>
                    </a:cubicBezTo>
                    <a:cubicBezTo>
                      <a:pt x="0" y="20966"/>
                      <a:pt x="25736" y="0"/>
                      <a:pt x="57484" y="0"/>
                    </a:cubicBezTo>
                    <a:cubicBezTo>
                      <a:pt x="89231" y="0"/>
                      <a:pt x="114968" y="20966"/>
                      <a:pt x="114968" y="46829"/>
                    </a:cubicBezTo>
                    <a:close/>
                  </a:path>
                </a:pathLst>
              </a:custGeom>
              <a:grpFill/>
              <a:ln w="7640"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p>
            </p:txBody>
          </p:sp>
        </p:grpSp>
        <p:grpSp>
          <p:nvGrpSpPr>
            <p:cNvPr id="179" name="グラフィックス 222" descr="飾りとしてフラワーアレンジメント">
              <a:extLst>
                <a:ext uri="{FF2B5EF4-FFF2-40B4-BE49-F238E27FC236}">
                  <a16:creationId xmlns:a16="http://schemas.microsoft.com/office/drawing/2014/main" id="{3AE85FB9-4857-4088-BDE4-19DC199337EE}"/>
                </a:ext>
              </a:extLst>
            </p:cNvPr>
            <p:cNvGrpSpPr/>
            <p:nvPr/>
          </p:nvGrpSpPr>
          <p:grpSpPr>
            <a:xfrm>
              <a:off x="1328968" y="1590554"/>
              <a:ext cx="320379" cy="270060"/>
              <a:chOff x="1328968" y="1590560"/>
              <a:chExt cx="320379" cy="260455"/>
            </a:xfrm>
            <a:solidFill>
              <a:srgbClr val="FFFF00"/>
            </a:solidFill>
          </p:grpSpPr>
          <p:sp>
            <p:nvSpPr>
              <p:cNvPr id="188" name="フリーフォーム: 図形 320">
                <a:extLst>
                  <a:ext uri="{FF2B5EF4-FFF2-40B4-BE49-F238E27FC236}">
                    <a16:creationId xmlns:a16="http://schemas.microsoft.com/office/drawing/2014/main" id="{B554EEBF-65E5-4D58-9567-B445FD3B8423}"/>
                  </a:ext>
                </a:extLst>
              </p:cNvPr>
              <p:cNvSpPr/>
              <p:nvPr/>
            </p:nvSpPr>
            <p:spPr>
              <a:xfrm>
                <a:off x="1534380" y="1641318"/>
                <a:ext cx="114967" cy="93658"/>
              </a:xfrm>
              <a:custGeom>
                <a:avLst/>
                <a:gdLst>
                  <a:gd name="connsiteX0" fmla="*/ 114968 w 114967"/>
                  <a:gd name="connsiteY0" fmla="*/ 46829 h 93658"/>
                  <a:gd name="connsiteX1" fmla="*/ 57484 w 114967"/>
                  <a:gd name="connsiteY1" fmla="*/ 93659 h 93658"/>
                  <a:gd name="connsiteX2" fmla="*/ 0 w 114967"/>
                  <a:gd name="connsiteY2" fmla="*/ 46829 h 93658"/>
                  <a:gd name="connsiteX3" fmla="*/ 57484 w 114967"/>
                  <a:gd name="connsiteY3" fmla="*/ 0 h 93658"/>
                  <a:gd name="connsiteX4" fmla="*/ 114968 w 114967"/>
                  <a:gd name="connsiteY4" fmla="*/ 46829 h 936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967" h="93658">
                    <a:moveTo>
                      <a:pt x="114968" y="46829"/>
                    </a:moveTo>
                    <a:cubicBezTo>
                      <a:pt x="114968" y="72693"/>
                      <a:pt x="89231" y="93659"/>
                      <a:pt x="57484" y="93659"/>
                    </a:cubicBezTo>
                    <a:cubicBezTo>
                      <a:pt x="25736" y="93659"/>
                      <a:pt x="0" y="72693"/>
                      <a:pt x="0" y="46829"/>
                    </a:cubicBezTo>
                    <a:cubicBezTo>
                      <a:pt x="0" y="20966"/>
                      <a:pt x="25736" y="0"/>
                      <a:pt x="57484" y="0"/>
                    </a:cubicBezTo>
                    <a:cubicBezTo>
                      <a:pt x="89231" y="0"/>
                      <a:pt x="114968" y="20966"/>
                      <a:pt x="114968" y="46829"/>
                    </a:cubicBezTo>
                    <a:close/>
                  </a:path>
                </a:pathLst>
              </a:custGeom>
              <a:grpFill/>
              <a:ln w="7640"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p>
            </p:txBody>
          </p:sp>
          <p:sp>
            <p:nvSpPr>
              <p:cNvPr id="189" name="フリーフォーム: 図形 321">
                <a:extLst>
                  <a:ext uri="{FF2B5EF4-FFF2-40B4-BE49-F238E27FC236}">
                    <a16:creationId xmlns:a16="http://schemas.microsoft.com/office/drawing/2014/main" id="{AE38DB9B-BF4E-4CF9-94E9-520D06DB97C2}"/>
                  </a:ext>
                </a:extLst>
              </p:cNvPr>
              <p:cNvSpPr/>
              <p:nvPr/>
            </p:nvSpPr>
            <p:spPr>
              <a:xfrm>
                <a:off x="1334088" y="1757357"/>
                <a:ext cx="114967" cy="93658"/>
              </a:xfrm>
              <a:custGeom>
                <a:avLst/>
                <a:gdLst>
                  <a:gd name="connsiteX0" fmla="*/ 114968 w 114967"/>
                  <a:gd name="connsiteY0" fmla="*/ 46829 h 93658"/>
                  <a:gd name="connsiteX1" fmla="*/ 57484 w 114967"/>
                  <a:gd name="connsiteY1" fmla="*/ 93659 h 93658"/>
                  <a:gd name="connsiteX2" fmla="*/ 0 w 114967"/>
                  <a:gd name="connsiteY2" fmla="*/ 46829 h 93658"/>
                  <a:gd name="connsiteX3" fmla="*/ 57484 w 114967"/>
                  <a:gd name="connsiteY3" fmla="*/ 0 h 93658"/>
                  <a:gd name="connsiteX4" fmla="*/ 114968 w 114967"/>
                  <a:gd name="connsiteY4" fmla="*/ 46829 h 936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967" h="93658">
                    <a:moveTo>
                      <a:pt x="114968" y="46829"/>
                    </a:moveTo>
                    <a:cubicBezTo>
                      <a:pt x="114968" y="72692"/>
                      <a:pt x="89231" y="93659"/>
                      <a:pt x="57484" y="93659"/>
                    </a:cubicBezTo>
                    <a:cubicBezTo>
                      <a:pt x="25736" y="93659"/>
                      <a:pt x="0" y="72692"/>
                      <a:pt x="0" y="46829"/>
                    </a:cubicBezTo>
                    <a:cubicBezTo>
                      <a:pt x="0" y="20966"/>
                      <a:pt x="25736" y="0"/>
                      <a:pt x="57484" y="0"/>
                    </a:cubicBezTo>
                    <a:cubicBezTo>
                      <a:pt x="89231" y="0"/>
                      <a:pt x="114968" y="20966"/>
                      <a:pt x="114968" y="46829"/>
                    </a:cubicBezTo>
                    <a:close/>
                  </a:path>
                </a:pathLst>
              </a:custGeom>
              <a:grpFill/>
              <a:ln w="7640"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p>
            </p:txBody>
          </p:sp>
          <p:sp>
            <p:nvSpPr>
              <p:cNvPr id="190" name="フリーフォーム: 図形 322">
                <a:extLst>
                  <a:ext uri="{FF2B5EF4-FFF2-40B4-BE49-F238E27FC236}">
                    <a16:creationId xmlns:a16="http://schemas.microsoft.com/office/drawing/2014/main" id="{F5625C57-5875-493C-8A88-8E10CD934470}"/>
                  </a:ext>
                </a:extLst>
              </p:cNvPr>
              <p:cNvSpPr/>
              <p:nvPr/>
            </p:nvSpPr>
            <p:spPr>
              <a:xfrm>
                <a:off x="1328968" y="1590560"/>
                <a:ext cx="114967" cy="93658"/>
              </a:xfrm>
              <a:custGeom>
                <a:avLst/>
                <a:gdLst>
                  <a:gd name="connsiteX0" fmla="*/ 114968 w 114967"/>
                  <a:gd name="connsiteY0" fmla="*/ 46829 h 93658"/>
                  <a:gd name="connsiteX1" fmla="*/ 57484 w 114967"/>
                  <a:gd name="connsiteY1" fmla="*/ 93659 h 93658"/>
                  <a:gd name="connsiteX2" fmla="*/ 0 w 114967"/>
                  <a:gd name="connsiteY2" fmla="*/ 46829 h 93658"/>
                  <a:gd name="connsiteX3" fmla="*/ 57484 w 114967"/>
                  <a:gd name="connsiteY3" fmla="*/ 0 h 93658"/>
                  <a:gd name="connsiteX4" fmla="*/ 114968 w 114967"/>
                  <a:gd name="connsiteY4" fmla="*/ 46829 h 936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967" h="93658">
                    <a:moveTo>
                      <a:pt x="114968" y="46829"/>
                    </a:moveTo>
                    <a:cubicBezTo>
                      <a:pt x="114968" y="72692"/>
                      <a:pt x="89231" y="93659"/>
                      <a:pt x="57484" y="93659"/>
                    </a:cubicBezTo>
                    <a:cubicBezTo>
                      <a:pt x="25736" y="93659"/>
                      <a:pt x="0" y="72692"/>
                      <a:pt x="0" y="46829"/>
                    </a:cubicBezTo>
                    <a:cubicBezTo>
                      <a:pt x="0" y="20966"/>
                      <a:pt x="25736" y="0"/>
                      <a:pt x="57484" y="0"/>
                    </a:cubicBezTo>
                    <a:cubicBezTo>
                      <a:pt x="89231" y="0"/>
                      <a:pt x="114968" y="20966"/>
                      <a:pt x="114968" y="46829"/>
                    </a:cubicBezTo>
                    <a:close/>
                  </a:path>
                </a:pathLst>
              </a:custGeom>
              <a:grpFill/>
              <a:ln w="7640"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p>
            </p:txBody>
          </p:sp>
        </p:grpSp>
        <p:grpSp>
          <p:nvGrpSpPr>
            <p:cNvPr id="180" name="グラフィックス 222" descr="飾りとしてフラワーアレンジメント">
              <a:extLst>
                <a:ext uri="{FF2B5EF4-FFF2-40B4-BE49-F238E27FC236}">
                  <a16:creationId xmlns:a16="http://schemas.microsoft.com/office/drawing/2014/main" id="{B49AD2ED-6C99-4C1E-994F-EF2765998DC9}"/>
                </a:ext>
              </a:extLst>
            </p:cNvPr>
            <p:cNvGrpSpPr/>
            <p:nvPr/>
          </p:nvGrpSpPr>
          <p:grpSpPr>
            <a:xfrm>
              <a:off x="6203526" y="1612966"/>
              <a:ext cx="320379" cy="270060"/>
              <a:chOff x="6203526" y="1612972"/>
              <a:chExt cx="320379" cy="260455"/>
            </a:xfrm>
            <a:solidFill>
              <a:srgbClr val="FFFF00"/>
            </a:solidFill>
          </p:grpSpPr>
          <p:sp>
            <p:nvSpPr>
              <p:cNvPr id="185" name="フリーフォーム: 図形 324">
                <a:extLst>
                  <a:ext uri="{FF2B5EF4-FFF2-40B4-BE49-F238E27FC236}">
                    <a16:creationId xmlns:a16="http://schemas.microsoft.com/office/drawing/2014/main" id="{87C94BE6-CE6A-41F9-BDC3-2DFF757301CE}"/>
                  </a:ext>
                </a:extLst>
              </p:cNvPr>
              <p:cNvSpPr/>
              <p:nvPr/>
            </p:nvSpPr>
            <p:spPr>
              <a:xfrm>
                <a:off x="6408938" y="1663730"/>
                <a:ext cx="114967" cy="93658"/>
              </a:xfrm>
              <a:custGeom>
                <a:avLst/>
                <a:gdLst>
                  <a:gd name="connsiteX0" fmla="*/ 114968 w 114967"/>
                  <a:gd name="connsiteY0" fmla="*/ 46829 h 93658"/>
                  <a:gd name="connsiteX1" fmla="*/ 57484 w 114967"/>
                  <a:gd name="connsiteY1" fmla="*/ 93659 h 93658"/>
                  <a:gd name="connsiteX2" fmla="*/ 0 w 114967"/>
                  <a:gd name="connsiteY2" fmla="*/ 46829 h 93658"/>
                  <a:gd name="connsiteX3" fmla="*/ 57484 w 114967"/>
                  <a:gd name="connsiteY3" fmla="*/ 0 h 93658"/>
                  <a:gd name="connsiteX4" fmla="*/ 114968 w 114967"/>
                  <a:gd name="connsiteY4" fmla="*/ 46829 h 936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967" h="93658">
                    <a:moveTo>
                      <a:pt x="114968" y="46829"/>
                    </a:moveTo>
                    <a:cubicBezTo>
                      <a:pt x="114968" y="72693"/>
                      <a:pt x="89231" y="93659"/>
                      <a:pt x="57484" y="93659"/>
                    </a:cubicBezTo>
                    <a:cubicBezTo>
                      <a:pt x="25736" y="93659"/>
                      <a:pt x="0" y="72693"/>
                      <a:pt x="0" y="46829"/>
                    </a:cubicBezTo>
                    <a:cubicBezTo>
                      <a:pt x="0" y="20966"/>
                      <a:pt x="25736" y="0"/>
                      <a:pt x="57484" y="0"/>
                    </a:cubicBezTo>
                    <a:cubicBezTo>
                      <a:pt x="89231" y="0"/>
                      <a:pt x="114968" y="20966"/>
                      <a:pt x="114968" y="46829"/>
                    </a:cubicBezTo>
                    <a:close/>
                  </a:path>
                </a:pathLst>
              </a:custGeom>
              <a:grpFill/>
              <a:ln w="7640"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p>
            </p:txBody>
          </p:sp>
          <p:sp>
            <p:nvSpPr>
              <p:cNvPr id="186" name="フリーフォーム: 図形 325">
                <a:extLst>
                  <a:ext uri="{FF2B5EF4-FFF2-40B4-BE49-F238E27FC236}">
                    <a16:creationId xmlns:a16="http://schemas.microsoft.com/office/drawing/2014/main" id="{10CD86BA-1338-47B3-A281-427F1B0D41F7}"/>
                  </a:ext>
                </a:extLst>
              </p:cNvPr>
              <p:cNvSpPr/>
              <p:nvPr/>
            </p:nvSpPr>
            <p:spPr>
              <a:xfrm>
                <a:off x="6208646" y="1779769"/>
                <a:ext cx="114967" cy="93658"/>
              </a:xfrm>
              <a:custGeom>
                <a:avLst/>
                <a:gdLst>
                  <a:gd name="connsiteX0" fmla="*/ 114968 w 114967"/>
                  <a:gd name="connsiteY0" fmla="*/ 46829 h 93658"/>
                  <a:gd name="connsiteX1" fmla="*/ 57484 w 114967"/>
                  <a:gd name="connsiteY1" fmla="*/ 93659 h 93658"/>
                  <a:gd name="connsiteX2" fmla="*/ 0 w 114967"/>
                  <a:gd name="connsiteY2" fmla="*/ 46829 h 93658"/>
                  <a:gd name="connsiteX3" fmla="*/ 57484 w 114967"/>
                  <a:gd name="connsiteY3" fmla="*/ 0 h 93658"/>
                  <a:gd name="connsiteX4" fmla="*/ 114968 w 114967"/>
                  <a:gd name="connsiteY4" fmla="*/ 46829 h 936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967" h="93658">
                    <a:moveTo>
                      <a:pt x="114968" y="46829"/>
                    </a:moveTo>
                    <a:cubicBezTo>
                      <a:pt x="114968" y="72692"/>
                      <a:pt x="89231" y="93659"/>
                      <a:pt x="57484" y="93659"/>
                    </a:cubicBezTo>
                    <a:cubicBezTo>
                      <a:pt x="25736" y="93659"/>
                      <a:pt x="0" y="72692"/>
                      <a:pt x="0" y="46829"/>
                    </a:cubicBezTo>
                    <a:cubicBezTo>
                      <a:pt x="0" y="20966"/>
                      <a:pt x="25736" y="0"/>
                      <a:pt x="57484" y="0"/>
                    </a:cubicBezTo>
                    <a:cubicBezTo>
                      <a:pt x="89231" y="0"/>
                      <a:pt x="114968" y="20966"/>
                      <a:pt x="114968" y="46829"/>
                    </a:cubicBezTo>
                    <a:close/>
                  </a:path>
                </a:pathLst>
              </a:custGeom>
              <a:grpFill/>
              <a:ln w="7640"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p>
            </p:txBody>
          </p:sp>
          <p:sp>
            <p:nvSpPr>
              <p:cNvPr id="187" name="フリーフォーム: 図形 326">
                <a:extLst>
                  <a:ext uri="{FF2B5EF4-FFF2-40B4-BE49-F238E27FC236}">
                    <a16:creationId xmlns:a16="http://schemas.microsoft.com/office/drawing/2014/main" id="{C5F50605-C1C0-4721-901B-65D3661B97D1}"/>
                  </a:ext>
                </a:extLst>
              </p:cNvPr>
              <p:cNvSpPr/>
              <p:nvPr/>
            </p:nvSpPr>
            <p:spPr>
              <a:xfrm>
                <a:off x="6203526" y="1612972"/>
                <a:ext cx="114967" cy="93658"/>
              </a:xfrm>
              <a:custGeom>
                <a:avLst/>
                <a:gdLst>
                  <a:gd name="connsiteX0" fmla="*/ 114968 w 114967"/>
                  <a:gd name="connsiteY0" fmla="*/ 46829 h 93658"/>
                  <a:gd name="connsiteX1" fmla="*/ 57484 w 114967"/>
                  <a:gd name="connsiteY1" fmla="*/ 93659 h 93658"/>
                  <a:gd name="connsiteX2" fmla="*/ 0 w 114967"/>
                  <a:gd name="connsiteY2" fmla="*/ 46829 h 93658"/>
                  <a:gd name="connsiteX3" fmla="*/ 57484 w 114967"/>
                  <a:gd name="connsiteY3" fmla="*/ 0 h 93658"/>
                  <a:gd name="connsiteX4" fmla="*/ 114968 w 114967"/>
                  <a:gd name="connsiteY4" fmla="*/ 46829 h 936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967" h="93658">
                    <a:moveTo>
                      <a:pt x="114968" y="46829"/>
                    </a:moveTo>
                    <a:cubicBezTo>
                      <a:pt x="114968" y="72692"/>
                      <a:pt x="89231" y="93659"/>
                      <a:pt x="57484" y="93659"/>
                    </a:cubicBezTo>
                    <a:cubicBezTo>
                      <a:pt x="25736" y="93659"/>
                      <a:pt x="0" y="72692"/>
                      <a:pt x="0" y="46829"/>
                    </a:cubicBezTo>
                    <a:cubicBezTo>
                      <a:pt x="0" y="20966"/>
                      <a:pt x="25736" y="0"/>
                      <a:pt x="57484" y="0"/>
                    </a:cubicBezTo>
                    <a:cubicBezTo>
                      <a:pt x="89231" y="0"/>
                      <a:pt x="114968" y="20966"/>
                      <a:pt x="114968" y="46829"/>
                    </a:cubicBezTo>
                    <a:close/>
                  </a:path>
                </a:pathLst>
              </a:custGeom>
              <a:grpFill/>
              <a:ln w="7640"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p>
            </p:txBody>
          </p:sp>
        </p:grpSp>
        <p:grpSp>
          <p:nvGrpSpPr>
            <p:cNvPr id="181" name="グラフィックス 222" descr="飾りとしてフラワーアレンジメント">
              <a:extLst>
                <a:ext uri="{FF2B5EF4-FFF2-40B4-BE49-F238E27FC236}">
                  <a16:creationId xmlns:a16="http://schemas.microsoft.com/office/drawing/2014/main" id="{D8DD7887-F6E4-455F-8F97-2878448B92FC}"/>
                </a:ext>
              </a:extLst>
            </p:cNvPr>
            <p:cNvGrpSpPr/>
            <p:nvPr/>
          </p:nvGrpSpPr>
          <p:grpSpPr>
            <a:xfrm>
              <a:off x="3804913" y="1884628"/>
              <a:ext cx="317177" cy="270060"/>
              <a:chOff x="3804913" y="1884621"/>
              <a:chExt cx="320379" cy="260455"/>
            </a:xfrm>
            <a:solidFill>
              <a:srgbClr val="FFFF00"/>
            </a:solidFill>
          </p:grpSpPr>
          <p:sp>
            <p:nvSpPr>
              <p:cNvPr id="182" name="フリーフォーム: 図形 328">
                <a:extLst>
                  <a:ext uri="{FF2B5EF4-FFF2-40B4-BE49-F238E27FC236}">
                    <a16:creationId xmlns:a16="http://schemas.microsoft.com/office/drawing/2014/main" id="{FDB1EEAE-C98F-498C-A46E-DF41730C14ED}"/>
                  </a:ext>
                </a:extLst>
              </p:cNvPr>
              <p:cNvSpPr/>
              <p:nvPr/>
            </p:nvSpPr>
            <p:spPr>
              <a:xfrm>
                <a:off x="4010325" y="1935379"/>
                <a:ext cx="114967" cy="93658"/>
              </a:xfrm>
              <a:custGeom>
                <a:avLst/>
                <a:gdLst>
                  <a:gd name="connsiteX0" fmla="*/ 114968 w 114967"/>
                  <a:gd name="connsiteY0" fmla="*/ 46829 h 93658"/>
                  <a:gd name="connsiteX1" fmla="*/ 57484 w 114967"/>
                  <a:gd name="connsiteY1" fmla="*/ 93659 h 93658"/>
                  <a:gd name="connsiteX2" fmla="*/ 0 w 114967"/>
                  <a:gd name="connsiteY2" fmla="*/ 46829 h 93658"/>
                  <a:gd name="connsiteX3" fmla="*/ 57484 w 114967"/>
                  <a:gd name="connsiteY3" fmla="*/ 0 h 93658"/>
                  <a:gd name="connsiteX4" fmla="*/ 114968 w 114967"/>
                  <a:gd name="connsiteY4" fmla="*/ 46829 h 936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967" h="93658">
                    <a:moveTo>
                      <a:pt x="114968" y="46829"/>
                    </a:moveTo>
                    <a:cubicBezTo>
                      <a:pt x="114968" y="72693"/>
                      <a:pt x="89231" y="93659"/>
                      <a:pt x="57484" y="93659"/>
                    </a:cubicBezTo>
                    <a:cubicBezTo>
                      <a:pt x="25736" y="93659"/>
                      <a:pt x="0" y="72693"/>
                      <a:pt x="0" y="46829"/>
                    </a:cubicBezTo>
                    <a:cubicBezTo>
                      <a:pt x="0" y="20966"/>
                      <a:pt x="25736" y="0"/>
                      <a:pt x="57484" y="0"/>
                    </a:cubicBezTo>
                    <a:cubicBezTo>
                      <a:pt x="89231" y="0"/>
                      <a:pt x="114968" y="20966"/>
                      <a:pt x="114968" y="46829"/>
                    </a:cubicBezTo>
                    <a:close/>
                  </a:path>
                </a:pathLst>
              </a:custGeom>
              <a:grpFill/>
              <a:ln w="7640"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dirty="0"/>
              </a:p>
            </p:txBody>
          </p:sp>
          <p:sp>
            <p:nvSpPr>
              <p:cNvPr id="183" name="フリーフォーム: 図形 329">
                <a:extLst>
                  <a:ext uri="{FF2B5EF4-FFF2-40B4-BE49-F238E27FC236}">
                    <a16:creationId xmlns:a16="http://schemas.microsoft.com/office/drawing/2014/main" id="{A0FA607C-AAED-4543-84CA-585385B425FB}"/>
                  </a:ext>
                </a:extLst>
              </p:cNvPr>
              <p:cNvSpPr/>
              <p:nvPr/>
            </p:nvSpPr>
            <p:spPr>
              <a:xfrm>
                <a:off x="3810033" y="2051418"/>
                <a:ext cx="114967" cy="93658"/>
              </a:xfrm>
              <a:custGeom>
                <a:avLst/>
                <a:gdLst>
                  <a:gd name="connsiteX0" fmla="*/ 114968 w 114967"/>
                  <a:gd name="connsiteY0" fmla="*/ 46829 h 93658"/>
                  <a:gd name="connsiteX1" fmla="*/ 57484 w 114967"/>
                  <a:gd name="connsiteY1" fmla="*/ 93659 h 93658"/>
                  <a:gd name="connsiteX2" fmla="*/ 0 w 114967"/>
                  <a:gd name="connsiteY2" fmla="*/ 46829 h 93658"/>
                  <a:gd name="connsiteX3" fmla="*/ 57484 w 114967"/>
                  <a:gd name="connsiteY3" fmla="*/ 0 h 93658"/>
                  <a:gd name="connsiteX4" fmla="*/ 114968 w 114967"/>
                  <a:gd name="connsiteY4" fmla="*/ 46829 h 936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967" h="93658">
                    <a:moveTo>
                      <a:pt x="114968" y="46829"/>
                    </a:moveTo>
                    <a:cubicBezTo>
                      <a:pt x="114968" y="72692"/>
                      <a:pt x="89231" y="93659"/>
                      <a:pt x="57484" y="93659"/>
                    </a:cubicBezTo>
                    <a:cubicBezTo>
                      <a:pt x="25736" y="93659"/>
                      <a:pt x="0" y="72692"/>
                      <a:pt x="0" y="46829"/>
                    </a:cubicBezTo>
                    <a:cubicBezTo>
                      <a:pt x="0" y="20966"/>
                      <a:pt x="25736" y="0"/>
                      <a:pt x="57484" y="0"/>
                    </a:cubicBezTo>
                    <a:cubicBezTo>
                      <a:pt x="89231" y="0"/>
                      <a:pt x="114968" y="20966"/>
                      <a:pt x="114968" y="46829"/>
                    </a:cubicBezTo>
                    <a:close/>
                  </a:path>
                </a:pathLst>
              </a:custGeom>
              <a:grpFill/>
              <a:ln w="7640"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p>
            </p:txBody>
          </p:sp>
          <p:sp>
            <p:nvSpPr>
              <p:cNvPr id="184" name="フリーフォーム: 図形 330">
                <a:extLst>
                  <a:ext uri="{FF2B5EF4-FFF2-40B4-BE49-F238E27FC236}">
                    <a16:creationId xmlns:a16="http://schemas.microsoft.com/office/drawing/2014/main" id="{A91A69E7-235D-4803-B801-70FF40737A01}"/>
                  </a:ext>
                </a:extLst>
              </p:cNvPr>
              <p:cNvSpPr/>
              <p:nvPr/>
            </p:nvSpPr>
            <p:spPr>
              <a:xfrm>
                <a:off x="3804913" y="1884621"/>
                <a:ext cx="114967" cy="93658"/>
              </a:xfrm>
              <a:custGeom>
                <a:avLst/>
                <a:gdLst>
                  <a:gd name="connsiteX0" fmla="*/ 114968 w 114967"/>
                  <a:gd name="connsiteY0" fmla="*/ 46829 h 93658"/>
                  <a:gd name="connsiteX1" fmla="*/ 57484 w 114967"/>
                  <a:gd name="connsiteY1" fmla="*/ 93659 h 93658"/>
                  <a:gd name="connsiteX2" fmla="*/ 0 w 114967"/>
                  <a:gd name="connsiteY2" fmla="*/ 46829 h 93658"/>
                  <a:gd name="connsiteX3" fmla="*/ 57484 w 114967"/>
                  <a:gd name="connsiteY3" fmla="*/ 0 h 93658"/>
                  <a:gd name="connsiteX4" fmla="*/ 114968 w 114967"/>
                  <a:gd name="connsiteY4" fmla="*/ 46829 h 936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967" h="93658">
                    <a:moveTo>
                      <a:pt x="114968" y="46829"/>
                    </a:moveTo>
                    <a:cubicBezTo>
                      <a:pt x="114968" y="72692"/>
                      <a:pt x="89231" y="93659"/>
                      <a:pt x="57484" y="93659"/>
                    </a:cubicBezTo>
                    <a:cubicBezTo>
                      <a:pt x="25736" y="93659"/>
                      <a:pt x="0" y="72692"/>
                      <a:pt x="0" y="46829"/>
                    </a:cubicBezTo>
                    <a:cubicBezTo>
                      <a:pt x="0" y="20966"/>
                      <a:pt x="25736" y="0"/>
                      <a:pt x="57484" y="0"/>
                    </a:cubicBezTo>
                    <a:cubicBezTo>
                      <a:pt x="89231" y="0"/>
                      <a:pt x="114968" y="20966"/>
                      <a:pt x="114968" y="46829"/>
                    </a:cubicBezTo>
                    <a:close/>
                  </a:path>
                </a:pathLst>
              </a:custGeom>
              <a:grpFill/>
              <a:ln w="7640"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p>
            </p:txBody>
          </p:sp>
        </p:grpSp>
      </p:grpSp>
      <p:sp>
        <p:nvSpPr>
          <p:cNvPr id="170" name="正方形/長方形 169">
            <a:extLst>
              <a:ext uri="{FF2B5EF4-FFF2-40B4-BE49-F238E27FC236}">
                <a16:creationId xmlns:a16="http://schemas.microsoft.com/office/drawing/2014/main" id="{9FDA9547-8C86-426E-8135-9B3D6CC35BCC}"/>
              </a:ext>
            </a:extLst>
          </p:cNvPr>
          <p:cNvSpPr/>
          <p:nvPr/>
        </p:nvSpPr>
        <p:spPr>
          <a:xfrm>
            <a:off x="328655" y="7805538"/>
            <a:ext cx="9039140" cy="12361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2400" b="1" dirty="0">
                <a:solidFill>
                  <a:schemeClr val="tx1"/>
                </a:solidFill>
                <a:latin typeface="BIZ UDPゴシック" panose="020B0400000000000000" pitchFamily="50" charset="-128"/>
                <a:ea typeface="BIZ UDPゴシック" panose="020B0400000000000000" pitchFamily="50" charset="-128"/>
              </a:rPr>
              <a:t>講義終了後に、アフタヌンティーのお席を用意しております。</a:t>
            </a:r>
            <a:endParaRPr kumimoji="1" lang="en-US" altLang="ja-JP" sz="24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2400" b="1" dirty="0">
                <a:solidFill>
                  <a:schemeClr val="tx1"/>
                </a:solidFill>
                <a:latin typeface="BIZ UDPゴシック" panose="020B0400000000000000" pitchFamily="50" charset="-128"/>
                <a:ea typeface="BIZ UDPゴシック" panose="020B0400000000000000" pitchFamily="50" charset="-128"/>
              </a:rPr>
              <a:t>高梁紅茶やスコーン等をお楽しみください。</a:t>
            </a:r>
          </a:p>
        </p:txBody>
      </p:sp>
      <p:sp>
        <p:nvSpPr>
          <p:cNvPr id="166" name="正方形/長方形 165">
            <a:extLst>
              <a:ext uri="{FF2B5EF4-FFF2-40B4-BE49-F238E27FC236}">
                <a16:creationId xmlns:a16="http://schemas.microsoft.com/office/drawing/2014/main" id="{FA383704-B5FA-46B2-A00A-A53405FD359F}"/>
              </a:ext>
            </a:extLst>
          </p:cNvPr>
          <p:cNvSpPr/>
          <p:nvPr/>
        </p:nvSpPr>
        <p:spPr>
          <a:xfrm>
            <a:off x="354247" y="6545627"/>
            <a:ext cx="8918298" cy="2719102"/>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7" name="正方形/長方形 166">
            <a:extLst>
              <a:ext uri="{FF2B5EF4-FFF2-40B4-BE49-F238E27FC236}">
                <a16:creationId xmlns:a16="http://schemas.microsoft.com/office/drawing/2014/main" id="{86764D28-2CDE-441E-8577-CB0CBD291AB5}"/>
              </a:ext>
            </a:extLst>
          </p:cNvPr>
          <p:cNvSpPr/>
          <p:nvPr/>
        </p:nvSpPr>
        <p:spPr>
          <a:xfrm>
            <a:off x="2455929" y="6670734"/>
            <a:ext cx="4045166" cy="5054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en-US" altLang="ja-JP" sz="2000" b="1" dirty="0">
                <a:solidFill>
                  <a:schemeClr val="tx1"/>
                </a:solidFill>
                <a:latin typeface="BIZ UDPゴシック" panose="020B0400000000000000" pitchFamily="50" charset="-128"/>
                <a:ea typeface="BIZ UDPゴシック" panose="020B0400000000000000" pitchFamily="50" charset="-128"/>
              </a:rPr>
              <a:t>AFTERNOON</a:t>
            </a:r>
            <a:r>
              <a:rPr kumimoji="1" lang="en-US" altLang="ja-JP" sz="2400" b="1" baseline="0" dirty="0">
                <a:solidFill>
                  <a:schemeClr val="tx1"/>
                </a:solidFill>
                <a:latin typeface="BIZ UDPゴシック" panose="020B0400000000000000" pitchFamily="50" charset="-128"/>
                <a:ea typeface="BIZ UDPゴシック" panose="020B0400000000000000" pitchFamily="50" charset="-128"/>
              </a:rPr>
              <a:t> </a:t>
            </a:r>
          </a:p>
        </p:txBody>
      </p:sp>
    </p:spTree>
    <p:extLst>
      <p:ext uri="{BB962C8B-B14F-4D97-AF65-F5344CB8AC3E}">
        <p14:creationId xmlns:p14="http://schemas.microsoft.com/office/powerpoint/2010/main" val="6629974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785</TotalTime>
  <Words>592</Words>
  <Application>Microsoft Office PowerPoint</Application>
  <PresentationFormat>A3 297x420 mm</PresentationFormat>
  <Paragraphs>56</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BIZ UDPゴシック</vt:lpstr>
      <vt:lpstr>HG丸ｺﾞｼｯｸM-PRO</vt:lpstr>
      <vt:lpstr>游ゴシック</vt:lpstr>
      <vt:lpstr>游ゴシック Light</vt:lpstr>
      <vt:lpstr>游明朝</vt:lpstr>
      <vt:lpstr>Arial</vt:lpstr>
      <vt:lpstr>Copperplate Gothic Light</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吉備国際大学　 地域創成生涯学習講座</dc:title>
  <dc:creator>tomoko75</dc:creator>
  <cp:lastModifiedBy>Windows User</cp:lastModifiedBy>
  <cp:revision>59</cp:revision>
  <cp:lastPrinted>2023-01-31T00:53:19Z</cp:lastPrinted>
  <dcterms:created xsi:type="dcterms:W3CDTF">2022-08-27T01:49:50Z</dcterms:created>
  <dcterms:modified xsi:type="dcterms:W3CDTF">2023-01-31T00:54:48Z</dcterms:modified>
</cp:coreProperties>
</file>